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notesSlides/notesSlide19.xml" ContentType="application/vnd.openxmlformats-officedocument.presentationml.notesSlid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notesSlides/notesSlide17.xml" ContentType="application/vnd.openxmlformats-officedocument.presentationml.notesSlide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notesSlides/notesSlide15.xml" ContentType="application/vnd.openxmlformats-officedocument.presentationml.notesSlide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notesSlides/notesSlide20.xml" ContentType="application/vnd.openxmlformats-officedocument.presentationml.notesSlide+xml"/>
  <Override PartName="/ppt/diagrams/quickStyle12.xml" ContentType="application/vnd.openxmlformats-officedocument.drawingml.diagramStyle+xml"/>
  <Override PartName="/ppt/notesSlides/notesSlide6.xml" ContentType="application/vnd.openxmlformats-officedocument.presentationml.notesSlid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notesSlides/notesSlide18.xml" ContentType="application/vnd.openxmlformats-officedocument.presentationml.notes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rawing9.xml" ContentType="application/vnd.ms-office.drawingml.diagramDrawing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4" r:id="rId2"/>
    <p:sldId id="263" r:id="rId3"/>
    <p:sldId id="257" r:id="rId4"/>
    <p:sldId id="258" r:id="rId5"/>
    <p:sldId id="259" r:id="rId6"/>
    <p:sldId id="281" r:id="rId7"/>
    <p:sldId id="282" r:id="rId8"/>
    <p:sldId id="285" r:id="rId9"/>
    <p:sldId id="283" r:id="rId10"/>
    <p:sldId id="284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80" r:id="rId24"/>
    <p:sldId id="272" r:id="rId2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7" d="100"/>
          <a:sy n="57" d="100"/>
        </p:scale>
        <p:origin x="-1662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D076DF-74F2-403D-A2F3-60AD18039907}" type="doc">
      <dgm:prSet loTypeId="urn:microsoft.com/office/officeart/2005/8/layout/orgChart1" loCatId="hierarchy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s-MX"/>
        </a:p>
      </dgm:t>
    </dgm:pt>
    <dgm:pt modelId="{685B1B2D-92D4-41D4-A862-0E9901080798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DIRECTOR GENERAL</a:t>
          </a:r>
          <a:endParaRPr lang="es-MX" dirty="0">
            <a:latin typeface="Arial Black" pitchFamily="34" charset="0"/>
          </a:endParaRPr>
        </a:p>
      </dgm:t>
    </dgm:pt>
    <dgm:pt modelId="{071849A3-9AA4-4557-BD11-83901E8A5588}" type="parTrans" cxnId="{C68B377E-AC02-4ABD-894D-ACB3564AE5CF}">
      <dgm:prSet/>
      <dgm:spPr/>
      <dgm:t>
        <a:bodyPr/>
        <a:lstStyle/>
        <a:p>
          <a:endParaRPr lang="es-MX"/>
        </a:p>
      </dgm:t>
    </dgm:pt>
    <dgm:pt modelId="{D84AD71F-B614-4984-AA4D-EDA78D2E8F89}" type="sibTrans" cxnId="{C68B377E-AC02-4ABD-894D-ACB3564AE5CF}">
      <dgm:prSet/>
      <dgm:spPr/>
      <dgm:t>
        <a:bodyPr/>
        <a:lstStyle/>
        <a:p>
          <a:endParaRPr lang="es-MX"/>
        </a:p>
      </dgm:t>
    </dgm:pt>
    <dgm:pt modelId="{565DB0BA-218E-43F3-AA32-4DC734FE6635}" type="asst">
      <dgm:prSet phldrT="[Texto]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s-MX" dirty="0" smtClean="0">
              <a:latin typeface="Arial Black" pitchFamily="34" charset="0"/>
            </a:rPr>
            <a:t>AUDITORÍA INTERNA</a:t>
          </a:r>
          <a:endParaRPr lang="es-MX" dirty="0">
            <a:latin typeface="Arial Black" pitchFamily="34" charset="0"/>
          </a:endParaRPr>
        </a:p>
      </dgm:t>
    </dgm:pt>
    <dgm:pt modelId="{D52E7F40-4606-49D5-9D04-7ABC22FBB450}" type="parTrans" cxnId="{E0605233-EF0A-4543-BFEB-5312922C7D2F}">
      <dgm:prSet/>
      <dgm:spPr>
        <a:ln>
          <a:prstDash val="dash"/>
        </a:ln>
      </dgm:spPr>
      <dgm:t>
        <a:bodyPr/>
        <a:lstStyle/>
        <a:p>
          <a:endParaRPr lang="es-MX" dirty="0"/>
        </a:p>
      </dgm:t>
    </dgm:pt>
    <dgm:pt modelId="{225E2384-BC78-4ACD-995B-DD674A46D13C}" type="sibTrans" cxnId="{E0605233-EF0A-4543-BFEB-5312922C7D2F}">
      <dgm:prSet/>
      <dgm:spPr/>
      <dgm:t>
        <a:bodyPr/>
        <a:lstStyle/>
        <a:p>
          <a:endParaRPr lang="es-MX"/>
        </a:p>
      </dgm:t>
    </dgm:pt>
    <dgm:pt modelId="{357AC2F7-8317-476B-94A6-514ECC1590B0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FINANZAS</a:t>
          </a:r>
          <a:endParaRPr lang="es-MX" dirty="0">
            <a:latin typeface="Arial Black" pitchFamily="34" charset="0"/>
          </a:endParaRPr>
        </a:p>
      </dgm:t>
    </dgm:pt>
    <dgm:pt modelId="{0CB91FBC-0909-44BD-A5C2-865D269FE7C9}" type="parTrans" cxnId="{925A78B2-5894-4D29-9F9D-A1047EC2E9F4}">
      <dgm:prSet/>
      <dgm:spPr/>
      <dgm:t>
        <a:bodyPr/>
        <a:lstStyle/>
        <a:p>
          <a:endParaRPr lang="es-MX" dirty="0"/>
        </a:p>
      </dgm:t>
    </dgm:pt>
    <dgm:pt modelId="{9AD8A6B8-F1CE-4790-992F-737248F1BC5E}" type="sibTrans" cxnId="{925A78B2-5894-4D29-9F9D-A1047EC2E9F4}">
      <dgm:prSet/>
      <dgm:spPr/>
      <dgm:t>
        <a:bodyPr/>
        <a:lstStyle/>
        <a:p>
          <a:endParaRPr lang="es-MX"/>
        </a:p>
      </dgm:t>
    </dgm:pt>
    <dgm:pt modelId="{080053BF-7784-4E00-9A8E-010A0D88C9E4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COMPRAS</a:t>
          </a:r>
          <a:endParaRPr lang="es-MX" dirty="0">
            <a:latin typeface="Arial Black" pitchFamily="34" charset="0"/>
          </a:endParaRPr>
        </a:p>
      </dgm:t>
    </dgm:pt>
    <dgm:pt modelId="{329B5802-6547-436C-A65C-0409106C7274}" type="parTrans" cxnId="{EA3766E6-7779-4EF0-B242-5C903DACC00B}">
      <dgm:prSet/>
      <dgm:spPr/>
      <dgm:t>
        <a:bodyPr/>
        <a:lstStyle/>
        <a:p>
          <a:endParaRPr lang="es-MX" dirty="0"/>
        </a:p>
      </dgm:t>
    </dgm:pt>
    <dgm:pt modelId="{B023E326-62F7-49C0-BC9F-FF7AB9FFE7BA}" type="sibTrans" cxnId="{EA3766E6-7779-4EF0-B242-5C903DACC00B}">
      <dgm:prSet/>
      <dgm:spPr/>
      <dgm:t>
        <a:bodyPr/>
        <a:lstStyle/>
        <a:p>
          <a:endParaRPr lang="es-MX"/>
        </a:p>
      </dgm:t>
    </dgm:pt>
    <dgm:pt modelId="{A12B6504-DC8C-4BC6-ABE1-10B5E32DB074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VENTAS</a:t>
          </a:r>
          <a:endParaRPr lang="es-MX" dirty="0">
            <a:latin typeface="Arial Black" pitchFamily="34" charset="0"/>
          </a:endParaRPr>
        </a:p>
      </dgm:t>
    </dgm:pt>
    <dgm:pt modelId="{6C7B9833-FB3A-44C2-AECA-B4C9E00EA326}" type="parTrans" cxnId="{B9B61C03-AFE7-4E2D-8B86-D924A808C2CB}">
      <dgm:prSet/>
      <dgm:spPr/>
      <dgm:t>
        <a:bodyPr/>
        <a:lstStyle/>
        <a:p>
          <a:endParaRPr lang="es-MX" dirty="0"/>
        </a:p>
      </dgm:t>
    </dgm:pt>
    <dgm:pt modelId="{C2B2939C-EA62-4BF0-BAA7-730461E87586}" type="sibTrans" cxnId="{B9B61C03-AFE7-4E2D-8B86-D924A808C2CB}">
      <dgm:prSet/>
      <dgm:spPr/>
      <dgm:t>
        <a:bodyPr/>
        <a:lstStyle/>
        <a:p>
          <a:endParaRPr lang="es-MX"/>
        </a:p>
      </dgm:t>
    </dgm:pt>
    <dgm:pt modelId="{20C78FD9-1B62-448C-B04F-0F6731D7CC9A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PRODUCCION</a:t>
          </a:r>
          <a:endParaRPr lang="es-MX" dirty="0">
            <a:latin typeface="Arial Black" pitchFamily="34" charset="0"/>
          </a:endParaRPr>
        </a:p>
      </dgm:t>
    </dgm:pt>
    <dgm:pt modelId="{169E1A0E-927F-438A-A17B-DB6CC704B1A4}" type="parTrans" cxnId="{D49D7BA4-3800-483E-926B-8EE06EEE42C4}">
      <dgm:prSet/>
      <dgm:spPr/>
      <dgm:t>
        <a:bodyPr/>
        <a:lstStyle/>
        <a:p>
          <a:endParaRPr lang="es-MX" dirty="0"/>
        </a:p>
      </dgm:t>
    </dgm:pt>
    <dgm:pt modelId="{54AB298A-D9EA-45BE-93AE-78578175883D}" type="sibTrans" cxnId="{D49D7BA4-3800-483E-926B-8EE06EEE42C4}">
      <dgm:prSet/>
      <dgm:spPr/>
      <dgm:t>
        <a:bodyPr/>
        <a:lstStyle/>
        <a:p>
          <a:endParaRPr lang="es-MX"/>
        </a:p>
      </dgm:t>
    </dgm:pt>
    <dgm:pt modelId="{DF950E0C-C3D5-48A6-84EE-7574A5833921}" type="pres">
      <dgm:prSet presAssocID="{DBD076DF-74F2-403D-A2F3-60AD1803990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8787BBC9-88E9-4F0C-B953-E4D982CC8D55}" type="pres">
      <dgm:prSet presAssocID="{685B1B2D-92D4-41D4-A862-0E9901080798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B25EE30D-A6CE-4CC3-BB5F-49081DD487C1}" type="pres">
      <dgm:prSet presAssocID="{685B1B2D-92D4-41D4-A862-0E9901080798}" presName="rootComposite1" presStyleCnt="0"/>
      <dgm:spPr/>
      <dgm:t>
        <a:bodyPr/>
        <a:lstStyle/>
        <a:p>
          <a:endParaRPr lang="es-MX"/>
        </a:p>
      </dgm:t>
    </dgm:pt>
    <dgm:pt modelId="{BC89FCC0-9EEF-4E67-BB48-2872A1C610E7}" type="pres">
      <dgm:prSet presAssocID="{685B1B2D-92D4-41D4-A862-0E9901080798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F272726-BFC5-44B8-95DD-5F14FF105B2A}" type="pres">
      <dgm:prSet presAssocID="{685B1B2D-92D4-41D4-A862-0E9901080798}" presName="rootConnector1" presStyleLbl="node1" presStyleIdx="0" presStyleCnt="0"/>
      <dgm:spPr/>
      <dgm:t>
        <a:bodyPr/>
        <a:lstStyle/>
        <a:p>
          <a:endParaRPr lang="es-MX"/>
        </a:p>
      </dgm:t>
    </dgm:pt>
    <dgm:pt modelId="{4B85B212-0459-402C-B35C-E767CD11D493}" type="pres">
      <dgm:prSet presAssocID="{685B1B2D-92D4-41D4-A862-0E9901080798}" presName="hierChild2" presStyleCnt="0"/>
      <dgm:spPr/>
      <dgm:t>
        <a:bodyPr/>
        <a:lstStyle/>
        <a:p>
          <a:endParaRPr lang="es-MX"/>
        </a:p>
      </dgm:t>
    </dgm:pt>
    <dgm:pt modelId="{4A3D218D-66E1-4E74-87D3-8E1FF728876C}" type="pres">
      <dgm:prSet presAssocID="{0CB91FBC-0909-44BD-A5C2-865D269FE7C9}" presName="Name37" presStyleLbl="parChTrans1D2" presStyleIdx="0" presStyleCnt="5"/>
      <dgm:spPr/>
      <dgm:t>
        <a:bodyPr/>
        <a:lstStyle/>
        <a:p>
          <a:endParaRPr lang="es-MX"/>
        </a:p>
      </dgm:t>
    </dgm:pt>
    <dgm:pt modelId="{71A71BDE-E3B1-4704-B3AF-FCD0AA4F79D9}" type="pres">
      <dgm:prSet presAssocID="{357AC2F7-8317-476B-94A6-514ECC1590B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CE8A0A4-B616-4C3B-A2A1-C6D89365B7EE}" type="pres">
      <dgm:prSet presAssocID="{357AC2F7-8317-476B-94A6-514ECC1590B0}" presName="rootComposite" presStyleCnt="0"/>
      <dgm:spPr/>
      <dgm:t>
        <a:bodyPr/>
        <a:lstStyle/>
        <a:p>
          <a:endParaRPr lang="es-MX"/>
        </a:p>
      </dgm:t>
    </dgm:pt>
    <dgm:pt modelId="{911D02FB-B83E-4081-83B9-B674621F9FE9}" type="pres">
      <dgm:prSet presAssocID="{357AC2F7-8317-476B-94A6-514ECC1590B0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E5804F1-D929-45EA-889A-D3AB76AA007E}" type="pres">
      <dgm:prSet presAssocID="{357AC2F7-8317-476B-94A6-514ECC1590B0}" presName="rootConnector" presStyleLbl="node2" presStyleIdx="0" presStyleCnt="4"/>
      <dgm:spPr/>
      <dgm:t>
        <a:bodyPr/>
        <a:lstStyle/>
        <a:p>
          <a:endParaRPr lang="es-MX"/>
        </a:p>
      </dgm:t>
    </dgm:pt>
    <dgm:pt modelId="{94ADE1AE-1355-4EA1-B238-E53F7D0AACE7}" type="pres">
      <dgm:prSet presAssocID="{357AC2F7-8317-476B-94A6-514ECC1590B0}" presName="hierChild4" presStyleCnt="0"/>
      <dgm:spPr/>
      <dgm:t>
        <a:bodyPr/>
        <a:lstStyle/>
        <a:p>
          <a:endParaRPr lang="es-MX"/>
        </a:p>
      </dgm:t>
    </dgm:pt>
    <dgm:pt modelId="{A4ED3E25-25BF-4814-8442-1045664F3A0D}" type="pres">
      <dgm:prSet presAssocID="{357AC2F7-8317-476B-94A6-514ECC1590B0}" presName="hierChild5" presStyleCnt="0"/>
      <dgm:spPr/>
      <dgm:t>
        <a:bodyPr/>
        <a:lstStyle/>
        <a:p>
          <a:endParaRPr lang="es-MX"/>
        </a:p>
      </dgm:t>
    </dgm:pt>
    <dgm:pt modelId="{D0E5C410-7856-4E36-9392-3F73DA3404D1}" type="pres">
      <dgm:prSet presAssocID="{329B5802-6547-436C-A65C-0409106C7274}" presName="Name37" presStyleLbl="parChTrans1D2" presStyleIdx="1" presStyleCnt="5"/>
      <dgm:spPr/>
      <dgm:t>
        <a:bodyPr/>
        <a:lstStyle/>
        <a:p>
          <a:endParaRPr lang="es-MX"/>
        </a:p>
      </dgm:t>
    </dgm:pt>
    <dgm:pt modelId="{487F71CD-2261-47DD-842D-6E75C09858A1}" type="pres">
      <dgm:prSet presAssocID="{080053BF-7784-4E00-9A8E-010A0D88C9E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4D7B893C-0A61-461E-A74F-F94800DE298A}" type="pres">
      <dgm:prSet presAssocID="{080053BF-7784-4E00-9A8E-010A0D88C9E4}" presName="rootComposite" presStyleCnt="0"/>
      <dgm:spPr/>
      <dgm:t>
        <a:bodyPr/>
        <a:lstStyle/>
        <a:p>
          <a:endParaRPr lang="es-MX"/>
        </a:p>
      </dgm:t>
    </dgm:pt>
    <dgm:pt modelId="{D2F38E46-8167-4539-BEF3-75B85063C6BD}" type="pres">
      <dgm:prSet presAssocID="{080053BF-7784-4E00-9A8E-010A0D88C9E4}" presName="rootText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3D47E2-4FA4-4BBF-8DD0-FB5546CED837}" type="pres">
      <dgm:prSet presAssocID="{080053BF-7784-4E00-9A8E-010A0D88C9E4}" presName="rootConnector" presStyleLbl="node2" presStyleIdx="1" presStyleCnt="4"/>
      <dgm:spPr/>
      <dgm:t>
        <a:bodyPr/>
        <a:lstStyle/>
        <a:p>
          <a:endParaRPr lang="es-MX"/>
        </a:p>
      </dgm:t>
    </dgm:pt>
    <dgm:pt modelId="{FB57CF36-B1C1-4005-ADC2-51E22B59C29B}" type="pres">
      <dgm:prSet presAssocID="{080053BF-7784-4E00-9A8E-010A0D88C9E4}" presName="hierChild4" presStyleCnt="0"/>
      <dgm:spPr/>
      <dgm:t>
        <a:bodyPr/>
        <a:lstStyle/>
        <a:p>
          <a:endParaRPr lang="es-MX"/>
        </a:p>
      </dgm:t>
    </dgm:pt>
    <dgm:pt modelId="{D9F7661D-8ACE-44C9-A48C-85749D489689}" type="pres">
      <dgm:prSet presAssocID="{080053BF-7784-4E00-9A8E-010A0D88C9E4}" presName="hierChild5" presStyleCnt="0"/>
      <dgm:spPr/>
      <dgm:t>
        <a:bodyPr/>
        <a:lstStyle/>
        <a:p>
          <a:endParaRPr lang="es-MX"/>
        </a:p>
      </dgm:t>
    </dgm:pt>
    <dgm:pt modelId="{1CF85474-8136-4A23-B535-085EB5E70800}" type="pres">
      <dgm:prSet presAssocID="{6C7B9833-FB3A-44C2-AECA-B4C9E00EA326}" presName="Name37" presStyleLbl="parChTrans1D2" presStyleIdx="2" presStyleCnt="5"/>
      <dgm:spPr/>
      <dgm:t>
        <a:bodyPr/>
        <a:lstStyle/>
        <a:p>
          <a:endParaRPr lang="es-MX"/>
        </a:p>
      </dgm:t>
    </dgm:pt>
    <dgm:pt modelId="{71CD1DF6-0601-4C49-9D0D-353BCE6758DE}" type="pres">
      <dgm:prSet presAssocID="{A12B6504-DC8C-4BC6-ABE1-10B5E32DB07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E9F84352-D649-4317-BEEC-2C45B7363C59}" type="pres">
      <dgm:prSet presAssocID="{A12B6504-DC8C-4BC6-ABE1-10B5E32DB074}" presName="rootComposite" presStyleCnt="0"/>
      <dgm:spPr/>
      <dgm:t>
        <a:bodyPr/>
        <a:lstStyle/>
        <a:p>
          <a:endParaRPr lang="es-MX"/>
        </a:p>
      </dgm:t>
    </dgm:pt>
    <dgm:pt modelId="{D440E4F0-2172-4B25-85E8-7006500FBABD}" type="pres">
      <dgm:prSet presAssocID="{A12B6504-DC8C-4BC6-ABE1-10B5E32DB074}" presName="rootText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91ABDA3-492E-4D1C-8825-3502B280D1FF}" type="pres">
      <dgm:prSet presAssocID="{A12B6504-DC8C-4BC6-ABE1-10B5E32DB074}" presName="rootConnector" presStyleLbl="node2" presStyleIdx="2" presStyleCnt="4"/>
      <dgm:spPr/>
      <dgm:t>
        <a:bodyPr/>
        <a:lstStyle/>
        <a:p>
          <a:endParaRPr lang="es-MX"/>
        </a:p>
      </dgm:t>
    </dgm:pt>
    <dgm:pt modelId="{1B139D9D-1235-49BD-B20E-E7497A7ADAD0}" type="pres">
      <dgm:prSet presAssocID="{A12B6504-DC8C-4BC6-ABE1-10B5E32DB074}" presName="hierChild4" presStyleCnt="0"/>
      <dgm:spPr/>
      <dgm:t>
        <a:bodyPr/>
        <a:lstStyle/>
        <a:p>
          <a:endParaRPr lang="es-MX"/>
        </a:p>
      </dgm:t>
    </dgm:pt>
    <dgm:pt modelId="{96F6E9AE-BF63-4805-A4DA-A042B4CEDDC5}" type="pres">
      <dgm:prSet presAssocID="{A12B6504-DC8C-4BC6-ABE1-10B5E32DB074}" presName="hierChild5" presStyleCnt="0"/>
      <dgm:spPr/>
      <dgm:t>
        <a:bodyPr/>
        <a:lstStyle/>
        <a:p>
          <a:endParaRPr lang="es-MX"/>
        </a:p>
      </dgm:t>
    </dgm:pt>
    <dgm:pt modelId="{CD02444C-56B2-4C0A-9CFC-98B8BB927EF3}" type="pres">
      <dgm:prSet presAssocID="{169E1A0E-927F-438A-A17B-DB6CC704B1A4}" presName="Name37" presStyleLbl="parChTrans1D2" presStyleIdx="3" presStyleCnt="5"/>
      <dgm:spPr/>
      <dgm:t>
        <a:bodyPr/>
        <a:lstStyle/>
        <a:p>
          <a:endParaRPr lang="es-MX"/>
        </a:p>
      </dgm:t>
    </dgm:pt>
    <dgm:pt modelId="{2E2D8328-39B1-4A54-BB76-ADEEE45453C2}" type="pres">
      <dgm:prSet presAssocID="{20C78FD9-1B62-448C-B04F-0F6731D7CC9A}" presName="hierRoot2" presStyleCnt="0">
        <dgm:presLayoutVars>
          <dgm:hierBranch val="init"/>
        </dgm:presLayoutVars>
      </dgm:prSet>
      <dgm:spPr/>
    </dgm:pt>
    <dgm:pt modelId="{224A467F-C019-4424-866F-A0B5CA266209}" type="pres">
      <dgm:prSet presAssocID="{20C78FD9-1B62-448C-B04F-0F6731D7CC9A}" presName="rootComposite" presStyleCnt="0"/>
      <dgm:spPr/>
    </dgm:pt>
    <dgm:pt modelId="{D6E3DA4E-7487-4E75-9C47-E7DE41E499E9}" type="pres">
      <dgm:prSet presAssocID="{20C78FD9-1B62-448C-B04F-0F6731D7CC9A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3AC2D05-3427-4E1C-9225-5F56A10FB87E}" type="pres">
      <dgm:prSet presAssocID="{20C78FD9-1B62-448C-B04F-0F6731D7CC9A}" presName="rootConnector" presStyleLbl="node2" presStyleIdx="3" presStyleCnt="4"/>
      <dgm:spPr/>
      <dgm:t>
        <a:bodyPr/>
        <a:lstStyle/>
        <a:p>
          <a:endParaRPr lang="es-MX"/>
        </a:p>
      </dgm:t>
    </dgm:pt>
    <dgm:pt modelId="{19D57706-0769-4B46-A73C-439E2B4D031A}" type="pres">
      <dgm:prSet presAssocID="{20C78FD9-1B62-448C-B04F-0F6731D7CC9A}" presName="hierChild4" presStyleCnt="0"/>
      <dgm:spPr/>
    </dgm:pt>
    <dgm:pt modelId="{6D96EE7F-3532-4D4D-A790-E7CB37FF5865}" type="pres">
      <dgm:prSet presAssocID="{20C78FD9-1B62-448C-B04F-0F6731D7CC9A}" presName="hierChild5" presStyleCnt="0"/>
      <dgm:spPr/>
    </dgm:pt>
    <dgm:pt modelId="{A76F7487-A337-4889-AA7E-850550921201}" type="pres">
      <dgm:prSet presAssocID="{685B1B2D-92D4-41D4-A862-0E9901080798}" presName="hierChild3" presStyleCnt="0"/>
      <dgm:spPr/>
      <dgm:t>
        <a:bodyPr/>
        <a:lstStyle/>
        <a:p>
          <a:endParaRPr lang="es-MX"/>
        </a:p>
      </dgm:t>
    </dgm:pt>
    <dgm:pt modelId="{8CA27464-B191-4A26-A90F-9DDB33AA4655}" type="pres">
      <dgm:prSet presAssocID="{D52E7F40-4606-49D5-9D04-7ABC22FBB450}" presName="Name111" presStyleLbl="parChTrans1D2" presStyleIdx="4" presStyleCnt="5"/>
      <dgm:spPr/>
      <dgm:t>
        <a:bodyPr/>
        <a:lstStyle/>
        <a:p>
          <a:endParaRPr lang="es-MX"/>
        </a:p>
      </dgm:t>
    </dgm:pt>
    <dgm:pt modelId="{DB3AE666-7D0E-4350-9229-DF0181E92F81}" type="pres">
      <dgm:prSet presAssocID="{565DB0BA-218E-43F3-AA32-4DC734FE6635}" presName="hierRoot3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29097C2B-CF5E-4153-818A-37815CB35FB5}" type="pres">
      <dgm:prSet presAssocID="{565DB0BA-218E-43F3-AA32-4DC734FE6635}" presName="rootComposite3" presStyleCnt="0"/>
      <dgm:spPr/>
      <dgm:t>
        <a:bodyPr/>
        <a:lstStyle/>
        <a:p>
          <a:endParaRPr lang="es-MX"/>
        </a:p>
      </dgm:t>
    </dgm:pt>
    <dgm:pt modelId="{7583BA86-7D53-472B-B369-EE2D44D734BF}" type="pres">
      <dgm:prSet presAssocID="{565DB0BA-218E-43F3-AA32-4DC734FE6635}" presName="rootText3" presStyleLbl="asst1" presStyleIdx="0" presStyleCnt="1" custLinFactNeighborX="-13563" custLinFactNeighborY="1133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8EFCA0FF-9E55-44F0-B5EF-02B3A32438D9}" type="pres">
      <dgm:prSet presAssocID="{565DB0BA-218E-43F3-AA32-4DC734FE6635}" presName="rootConnector3" presStyleLbl="asst1" presStyleIdx="0" presStyleCnt="1"/>
      <dgm:spPr/>
      <dgm:t>
        <a:bodyPr/>
        <a:lstStyle/>
        <a:p>
          <a:endParaRPr lang="es-MX"/>
        </a:p>
      </dgm:t>
    </dgm:pt>
    <dgm:pt modelId="{CD4B53A4-034D-44B5-AC2B-5F6859E9A58C}" type="pres">
      <dgm:prSet presAssocID="{565DB0BA-218E-43F3-AA32-4DC734FE6635}" presName="hierChild6" presStyleCnt="0"/>
      <dgm:spPr/>
      <dgm:t>
        <a:bodyPr/>
        <a:lstStyle/>
        <a:p>
          <a:endParaRPr lang="es-MX"/>
        </a:p>
      </dgm:t>
    </dgm:pt>
    <dgm:pt modelId="{993B7BB9-B9F8-4074-8C09-C72510DCEEA4}" type="pres">
      <dgm:prSet presAssocID="{565DB0BA-218E-43F3-AA32-4DC734FE6635}" presName="hierChild7" presStyleCnt="0"/>
      <dgm:spPr/>
      <dgm:t>
        <a:bodyPr/>
        <a:lstStyle/>
        <a:p>
          <a:endParaRPr lang="es-MX"/>
        </a:p>
      </dgm:t>
    </dgm:pt>
  </dgm:ptLst>
  <dgm:cxnLst>
    <dgm:cxn modelId="{8833E243-D688-4803-AC88-3B37B8F8AE2C}" type="presOf" srcId="{357AC2F7-8317-476B-94A6-514ECC1590B0}" destId="{7E5804F1-D929-45EA-889A-D3AB76AA007E}" srcOrd="1" destOrd="0" presId="urn:microsoft.com/office/officeart/2005/8/layout/orgChart1"/>
    <dgm:cxn modelId="{9784DFA8-72E9-431A-8379-7AF66C5802F0}" type="presOf" srcId="{357AC2F7-8317-476B-94A6-514ECC1590B0}" destId="{911D02FB-B83E-4081-83B9-B674621F9FE9}" srcOrd="0" destOrd="0" presId="urn:microsoft.com/office/officeart/2005/8/layout/orgChart1"/>
    <dgm:cxn modelId="{F9786CED-CC4A-45B3-B989-981C08C26FB7}" type="presOf" srcId="{565DB0BA-218E-43F3-AA32-4DC734FE6635}" destId="{8EFCA0FF-9E55-44F0-B5EF-02B3A32438D9}" srcOrd="1" destOrd="0" presId="urn:microsoft.com/office/officeart/2005/8/layout/orgChart1"/>
    <dgm:cxn modelId="{C8D7E558-BD06-4070-8938-1A0179BECBC7}" type="presOf" srcId="{D52E7F40-4606-49D5-9D04-7ABC22FBB450}" destId="{8CA27464-B191-4A26-A90F-9DDB33AA4655}" srcOrd="0" destOrd="0" presId="urn:microsoft.com/office/officeart/2005/8/layout/orgChart1"/>
    <dgm:cxn modelId="{EA3766E6-7779-4EF0-B242-5C903DACC00B}" srcId="{685B1B2D-92D4-41D4-A862-0E9901080798}" destId="{080053BF-7784-4E00-9A8E-010A0D88C9E4}" srcOrd="2" destOrd="0" parTransId="{329B5802-6547-436C-A65C-0409106C7274}" sibTransId="{B023E326-62F7-49C0-BC9F-FF7AB9FFE7BA}"/>
    <dgm:cxn modelId="{F1CC2EDC-3AC2-48D2-91F1-2C8C57BE51FF}" type="presOf" srcId="{685B1B2D-92D4-41D4-A862-0E9901080798}" destId="{BC89FCC0-9EEF-4E67-BB48-2872A1C610E7}" srcOrd="0" destOrd="0" presId="urn:microsoft.com/office/officeart/2005/8/layout/orgChart1"/>
    <dgm:cxn modelId="{E0605233-EF0A-4543-BFEB-5312922C7D2F}" srcId="{685B1B2D-92D4-41D4-A862-0E9901080798}" destId="{565DB0BA-218E-43F3-AA32-4DC734FE6635}" srcOrd="0" destOrd="0" parTransId="{D52E7F40-4606-49D5-9D04-7ABC22FBB450}" sibTransId="{225E2384-BC78-4ACD-995B-DD674A46D13C}"/>
    <dgm:cxn modelId="{37D17DF3-8EF0-4A0F-BDDB-BBAEC4E4B36A}" type="presOf" srcId="{329B5802-6547-436C-A65C-0409106C7274}" destId="{D0E5C410-7856-4E36-9392-3F73DA3404D1}" srcOrd="0" destOrd="0" presId="urn:microsoft.com/office/officeart/2005/8/layout/orgChart1"/>
    <dgm:cxn modelId="{BF5EDF59-C787-4D58-BA51-4C3EBE6B6869}" type="presOf" srcId="{A12B6504-DC8C-4BC6-ABE1-10B5E32DB074}" destId="{D440E4F0-2172-4B25-85E8-7006500FBABD}" srcOrd="0" destOrd="0" presId="urn:microsoft.com/office/officeart/2005/8/layout/orgChart1"/>
    <dgm:cxn modelId="{214CA793-E9CE-4CA7-83A9-BD76DA866853}" type="presOf" srcId="{6C7B9833-FB3A-44C2-AECA-B4C9E00EA326}" destId="{1CF85474-8136-4A23-B535-085EB5E70800}" srcOrd="0" destOrd="0" presId="urn:microsoft.com/office/officeart/2005/8/layout/orgChart1"/>
    <dgm:cxn modelId="{D54547E3-1689-4BF1-BE28-D1B6F556C8F2}" type="presOf" srcId="{DBD076DF-74F2-403D-A2F3-60AD18039907}" destId="{DF950E0C-C3D5-48A6-84EE-7574A5833921}" srcOrd="0" destOrd="0" presId="urn:microsoft.com/office/officeart/2005/8/layout/orgChart1"/>
    <dgm:cxn modelId="{925A78B2-5894-4D29-9F9D-A1047EC2E9F4}" srcId="{685B1B2D-92D4-41D4-A862-0E9901080798}" destId="{357AC2F7-8317-476B-94A6-514ECC1590B0}" srcOrd="1" destOrd="0" parTransId="{0CB91FBC-0909-44BD-A5C2-865D269FE7C9}" sibTransId="{9AD8A6B8-F1CE-4790-992F-737248F1BC5E}"/>
    <dgm:cxn modelId="{D49D7BA4-3800-483E-926B-8EE06EEE42C4}" srcId="{685B1B2D-92D4-41D4-A862-0E9901080798}" destId="{20C78FD9-1B62-448C-B04F-0F6731D7CC9A}" srcOrd="4" destOrd="0" parTransId="{169E1A0E-927F-438A-A17B-DB6CC704B1A4}" sibTransId="{54AB298A-D9EA-45BE-93AE-78578175883D}"/>
    <dgm:cxn modelId="{7C9D1F86-F1DC-4FC7-ACF1-405E53AF808D}" type="presOf" srcId="{565DB0BA-218E-43F3-AA32-4DC734FE6635}" destId="{7583BA86-7D53-472B-B369-EE2D44D734BF}" srcOrd="0" destOrd="0" presId="urn:microsoft.com/office/officeart/2005/8/layout/orgChart1"/>
    <dgm:cxn modelId="{FE0F3F9C-DB6F-46BA-B6BF-2CF748279155}" type="presOf" srcId="{080053BF-7784-4E00-9A8E-010A0D88C9E4}" destId="{D2F38E46-8167-4539-BEF3-75B85063C6BD}" srcOrd="0" destOrd="0" presId="urn:microsoft.com/office/officeart/2005/8/layout/orgChart1"/>
    <dgm:cxn modelId="{B9B61C03-AFE7-4E2D-8B86-D924A808C2CB}" srcId="{685B1B2D-92D4-41D4-A862-0E9901080798}" destId="{A12B6504-DC8C-4BC6-ABE1-10B5E32DB074}" srcOrd="3" destOrd="0" parTransId="{6C7B9833-FB3A-44C2-AECA-B4C9E00EA326}" sibTransId="{C2B2939C-EA62-4BF0-BAA7-730461E87586}"/>
    <dgm:cxn modelId="{1730C066-6760-42D7-8237-6636D0474E10}" type="presOf" srcId="{169E1A0E-927F-438A-A17B-DB6CC704B1A4}" destId="{CD02444C-56B2-4C0A-9CFC-98B8BB927EF3}" srcOrd="0" destOrd="0" presId="urn:microsoft.com/office/officeart/2005/8/layout/orgChart1"/>
    <dgm:cxn modelId="{7D4D973E-38BC-4F56-B18E-31DF61B35564}" type="presOf" srcId="{0CB91FBC-0909-44BD-A5C2-865D269FE7C9}" destId="{4A3D218D-66E1-4E74-87D3-8E1FF728876C}" srcOrd="0" destOrd="0" presId="urn:microsoft.com/office/officeart/2005/8/layout/orgChart1"/>
    <dgm:cxn modelId="{EB59410B-19E8-4A21-892B-E340344188F4}" type="presOf" srcId="{20C78FD9-1B62-448C-B04F-0F6731D7CC9A}" destId="{13AC2D05-3427-4E1C-9225-5F56A10FB87E}" srcOrd="1" destOrd="0" presId="urn:microsoft.com/office/officeart/2005/8/layout/orgChart1"/>
    <dgm:cxn modelId="{0FC0FE02-4071-4BB1-A69C-9DCD3A14B86F}" type="presOf" srcId="{20C78FD9-1B62-448C-B04F-0F6731D7CC9A}" destId="{D6E3DA4E-7487-4E75-9C47-E7DE41E499E9}" srcOrd="0" destOrd="0" presId="urn:microsoft.com/office/officeart/2005/8/layout/orgChart1"/>
    <dgm:cxn modelId="{E2E5C77C-6883-4649-83ED-F100085D4071}" type="presOf" srcId="{A12B6504-DC8C-4BC6-ABE1-10B5E32DB074}" destId="{C91ABDA3-492E-4D1C-8825-3502B280D1FF}" srcOrd="1" destOrd="0" presId="urn:microsoft.com/office/officeart/2005/8/layout/orgChart1"/>
    <dgm:cxn modelId="{91D0D1DE-A025-4A59-ABA0-2E34909A3CD9}" type="presOf" srcId="{080053BF-7784-4E00-9A8E-010A0D88C9E4}" destId="{C93D47E2-4FA4-4BBF-8DD0-FB5546CED837}" srcOrd="1" destOrd="0" presId="urn:microsoft.com/office/officeart/2005/8/layout/orgChart1"/>
    <dgm:cxn modelId="{C68B377E-AC02-4ABD-894D-ACB3564AE5CF}" srcId="{DBD076DF-74F2-403D-A2F3-60AD18039907}" destId="{685B1B2D-92D4-41D4-A862-0E9901080798}" srcOrd="0" destOrd="0" parTransId="{071849A3-9AA4-4557-BD11-83901E8A5588}" sibTransId="{D84AD71F-B614-4984-AA4D-EDA78D2E8F89}"/>
    <dgm:cxn modelId="{DA3231B7-5CE4-4CD2-9F9F-98D47B2F8039}" type="presOf" srcId="{685B1B2D-92D4-41D4-A862-0E9901080798}" destId="{1F272726-BFC5-44B8-95DD-5F14FF105B2A}" srcOrd="1" destOrd="0" presId="urn:microsoft.com/office/officeart/2005/8/layout/orgChart1"/>
    <dgm:cxn modelId="{095B29E9-8C20-458E-949A-597695E90733}" type="presParOf" srcId="{DF950E0C-C3D5-48A6-84EE-7574A5833921}" destId="{8787BBC9-88E9-4F0C-B953-E4D982CC8D55}" srcOrd="0" destOrd="0" presId="urn:microsoft.com/office/officeart/2005/8/layout/orgChart1"/>
    <dgm:cxn modelId="{931EFF09-BA0C-46DE-9732-293C800AEA63}" type="presParOf" srcId="{8787BBC9-88E9-4F0C-B953-E4D982CC8D55}" destId="{B25EE30D-A6CE-4CC3-BB5F-49081DD487C1}" srcOrd="0" destOrd="0" presId="urn:microsoft.com/office/officeart/2005/8/layout/orgChart1"/>
    <dgm:cxn modelId="{5E0B391B-288F-4C0B-9A71-384D4CB0958E}" type="presParOf" srcId="{B25EE30D-A6CE-4CC3-BB5F-49081DD487C1}" destId="{BC89FCC0-9EEF-4E67-BB48-2872A1C610E7}" srcOrd="0" destOrd="0" presId="urn:microsoft.com/office/officeart/2005/8/layout/orgChart1"/>
    <dgm:cxn modelId="{2C448D5C-2650-4ACF-A433-5730961F9A56}" type="presParOf" srcId="{B25EE30D-A6CE-4CC3-BB5F-49081DD487C1}" destId="{1F272726-BFC5-44B8-95DD-5F14FF105B2A}" srcOrd="1" destOrd="0" presId="urn:microsoft.com/office/officeart/2005/8/layout/orgChart1"/>
    <dgm:cxn modelId="{AB90A05B-2B1F-41F5-B35F-7BDFCA9D1DA6}" type="presParOf" srcId="{8787BBC9-88E9-4F0C-B953-E4D982CC8D55}" destId="{4B85B212-0459-402C-B35C-E767CD11D493}" srcOrd="1" destOrd="0" presId="urn:microsoft.com/office/officeart/2005/8/layout/orgChart1"/>
    <dgm:cxn modelId="{289F7EF6-6DE8-474B-9DAC-864AD0B9777B}" type="presParOf" srcId="{4B85B212-0459-402C-B35C-E767CD11D493}" destId="{4A3D218D-66E1-4E74-87D3-8E1FF728876C}" srcOrd="0" destOrd="0" presId="urn:microsoft.com/office/officeart/2005/8/layout/orgChart1"/>
    <dgm:cxn modelId="{57D52072-09B4-4ABF-B78D-3F585DA03A0C}" type="presParOf" srcId="{4B85B212-0459-402C-B35C-E767CD11D493}" destId="{71A71BDE-E3B1-4704-B3AF-FCD0AA4F79D9}" srcOrd="1" destOrd="0" presId="urn:microsoft.com/office/officeart/2005/8/layout/orgChart1"/>
    <dgm:cxn modelId="{4E287376-23B5-45CF-917F-D20407EFA530}" type="presParOf" srcId="{71A71BDE-E3B1-4704-B3AF-FCD0AA4F79D9}" destId="{4CE8A0A4-B616-4C3B-A2A1-C6D89365B7EE}" srcOrd="0" destOrd="0" presId="urn:microsoft.com/office/officeart/2005/8/layout/orgChart1"/>
    <dgm:cxn modelId="{549D0BF4-5D45-4808-9F85-96B567CA883D}" type="presParOf" srcId="{4CE8A0A4-B616-4C3B-A2A1-C6D89365B7EE}" destId="{911D02FB-B83E-4081-83B9-B674621F9FE9}" srcOrd="0" destOrd="0" presId="urn:microsoft.com/office/officeart/2005/8/layout/orgChart1"/>
    <dgm:cxn modelId="{5FA473CB-AF8A-4DD2-85F8-9094D01B4F50}" type="presParOf" srcId="{4CE8A0A4-B616-4C3B-A2A1-C6D89365B7EE}" destId="{7E5804F1-D929-45EA-889A-D3AB76AA007E}" srcOrd="1" destOrd="0" presId="urn:microsoft.com/office/officeart/2005/8/layout/orgChart1"/>
    <dgm:cxn modelId="{CD498BFF-7FFF-4FB8-88CF-CD9B7E6D5ABF}" type="presParOf" srcId="{71A71BDE-E3B1-4704-B3AF-FCD0AA4F79D9}" destId="{94ADE1AE-1355-4EA1-B238-E53F7D0AACE7}" srcOrd="1" destOrd="0" presId="urn:microsoft.com/office/officeart/2005/8/layout/orgChart1"/>
    <dgm:cxn modelId="{04333BBD-34D3-4F03-B1FC-621F5726728E}" type="presParOf" srcId="{71A71BDE-E3B1-4704-B3AF-FCD0AA4F79D9}" destId="{A4ED3E25-25BF-4814-8442-1045664F3A0D}" srcOrd="2" destOrd="0" presId="urn:microsoft.com/office/officeart/2005/8/layout/orgChart1"/>
    <dgm:cxn modelId="{5C34569B-C3D8-4C68-93F8-388F1EE6B1EB}" type="presParOf" srcId="{4B85B212-0459-402C-B35C-E767CD11D493}" destId="{D0E5C410-7856-4E36-9392-3F73DA3404D1}" srcOrd="2" destOrd="0" presId="urn:microsoft.com/office/officeart/2005/8/layout/orgChart1"/>
    <dgm:cxn modelId="{5D2321CE-5A73-45B8-A506-E696919DF875}" type="presParOf" srcId="{4B85B212-0459-402C-B35C-E767CD11D493}" destId="{487F71CD-2261-47DD-842D-6E75C09858A1}" srcOrd="3" destOrd="0" presId="urn:microsoft.com/office/officeart/2005/8/layout/orgChart1"/>
    <dgm:cxn modelId="{48278FAD-B470-43DA-8620-DAC9C59D3080}" type="presParOf" srcId="{487F71CD-2261-47DD-842D-6E75C09858A1}" destId="{4D7B893C-0A61-461E-A74F-F94800DE298A}" srcOrd="0" destOrd="0" presId="urn:microsoft.com/office/officeart/2005/8/layout/orgChart1"/>
    <dgm:cxn modelId="{F6807DE8-36D0-4DC4-9305-633868C94883}" type="presParOf" srcId="{4D7B893C-0A61-461E-A74F-F94800DE298A}" destId="{D2F38E46-8167-4539-BEF3-75B85063C6BD}" srcOrd="0" destOrd="0" presId="urn:microsoft.com/office/officeart/2005/8/layout/orgChart1"/>
    <dgm:cxn modelId="{BED09978-A641-49AD-9AB0-F1DEB3337080}" type="presParOf" srcId="{4D7B893C-0A61-461E-A74F-F94800DE298A}" destId="{C93D47E2-4FA4-4BBF-8DD0-FB5546CED837}" srcOrd="1" destOrd="0" presId="urn:microsoft.com/office/officeart/2005/8/layout/orgChart1"/>
    <dgm:cxn modelId="{FA137CF1-18C3-494D-9121-DC47E1026F31}" type="presParOf" srcId="{487F71CD-2261-47DD-842D-6E75C09858A1}" destId="{FB57CF36-B1C1-4005-ADC2-51E22B59C29B}" srcOrd="1" destOrd="0" presId="urn:microsoft.com/office/officeart/2005/8/layout/orgChart1"/>
    <dgm:cxn modelId="{C93C46F5-734B-4EA5-9BB2-028742B9504B}" type="presParOf" srcId="{487F71CD-2261-47DD-842D-6E75C09858A1}" destId="{D9F7661D-8ACE-44C9-A48C-85749D489689}" srcOrd="2" destOrd="0" presId="urn:microsoft.com/office/officeart/2005/8/layout/orgChart1"/>
    <dgm:cxn modelId="{4FF1590B-7724-491B-9929-B5DFC89B3EDA}" type="presParOf" srcId="{4B85B212-0459-402C-B35C-E767CD11D493}" destId="{1CF85474-8136-4A23-B535-085EB5E70800}" srcOrd="4" destOrd="0" presId="urn:microsoft.com/office/officeart/2005/8/layout/orgChart1"/>
    <dgm:cxn modelId="{10F61C49-617E-4F86-A79C-6BDCE07D2BAA}" type="presParOf" srcId="{4B85B212-0459-402C-B35C-E767CD11D493}" destId="{71CD1DF6-0601-4C49-9D0D-353BCE6758DE}" srcOrd="5" destOrd="0" presId="urn:microsoft.com/office/officeart/2005/8/layout/orgChart1"/>
    <dgm:cxn modelId="{B2C25E91-62EB-4C0F-8253-73DE813AFDFD}" type="presParOf" srcId="{71CD1DF6-0601-4C49-9D0D-353BCE6758DE}" destId="{E9F84352-D649-4317-BEEC-2C45B7363C59}" srcOrd="0" destOrd="0" presId="urn:microsoft.com/office/officeart/2005/8/layout/orgChart1"/>
    <dgm:cxn modelId="{E184B425-EB08-4B0C-8E08-9A24F22D3726}" type="presParOf" srcId="{E9F84352-D649-4317-BEEC-2C45B7363C59}" destId="{D440E4F0-2172-4B25-85E8-7006500FBABD}" srcOrd="0" destOrd="0" presId="urn:microsoft.com/office/officeart/2005/8/layout/orgChart1"/>
    <dgm:cxn modelId="{7822E0CA-F527-4B2D-9C3B-B1D2DDE33CB0}" type="presParOf" srcId="{E9F84352-D649-4317-BEEC-2C45B7363C59}" destId="{C91ABDA3-492E-4D1C-8825-3502B280D1FF}" srcOrd="1" destOrd="0" presId="urn:microsoft.com/office/officeart/2005/8/layout/orgChart1"/>
    <dgm:cxn modelId="{B48DD368-B1A6-449D-938E-E9C911DA2A5F}" type="presParOf" srcId="{71CD1DF6-0601-4C49-9D0D-353BCE6758DE}" destId="{1B139D9D-1235-49BD-B20E-E7497A7ADAD0}" srcOrd="1" destOrd="0" presId="urn:microsoft.com/office/officeart/2005/8/layout/orgChart1"/>
    <dgm:cxn modelId="{08B41675-826C-42C1-BCC6-A213500D6340}" type="presParOf" srcId="{71CD1DF6-0601-4C49-9D0D-353BCE6758DE}" destId="{96F6E9AE-BF63-4805-A4DA-A042B4CEDDC5}" srcOrd="2" destOrd="0" presId="urn:microsoft.com/office/officeart/2005/8/layout/orgChart1"/>
    <dgm:cxn modelId="{A37690C8-A8D6-4DE5-81BE-899B3D3A6183}" type="presParOf" srcId="{4B85B212-0459-402C-B35C-E767CD11D493}" destId="{CD02444C-56B2-4C0A-9CFC-98B8BB927EF3}" srcOrd="6" destOrd="0" presId="urn:microsoft.com/office/officeart/2005/8/layout/orgChart1"/>
    <dgm:cxn modelId="{EFC086C1-C2FC-40E5-BE14-4D227505DA3E}" type="presParOf" srcId="{4B85B212-0459-402C-B35C-E767CD11D493}" destId="{2E2D8328-39B1-4A54-BB76-ADEEE45453C2}" srcOrd="7" destOrd="0" presId="urn:microsoft.com/office/officeart/2005/8/layout/orgChart1"/>
    <dgm:cxn modelId="{3E69737F-D5CA-43F2-85E3-D87AD2B1F81F}" type="presParOf" srcId="{2E2D8328-39B1-4A54-BB76-ADEEE45453C2}" destId="{224A467F-C019-4424-866F-A0B5CA266209}" srcOrd="0" destOrd="0" presId="urn:microsoft.com/office/officeart/2005/8/layout/orgChart1"/>
    <dgm:cxn modelId="{EB2385E6-7825-488B-A2F0-F1F69CBC8D4B}" type="presParOf" srcId="{224A467F-C019-4424-866F-A0B5CA266209}" destId="{D6E3DA4E-7487-4E75-9C47-E7DE41E499E9}" srcOrd="0" destOrd="0" presId="urn:microsoft.com/office/officeart/2005/8/layout/orgChart1"/>
    <dgm:cxn modelId="{3B0F7792-427E-421B-A2B6-F84EAE7B52D5}" type="presParOf" srcId="{224A467F-C019-4424-866F-A0B5CA266209}" destId="{13AC2D05-3427-4E1C-9225-5F56A10FB87E}" srcOrd="1" destOrd="0" presId="urn:microsoft.com/office/officeart/2005/8/layout/orgChart1"/>
    <dgm:cxn modelId="{02BB0143-CEEF-42FE-A96B-0E57410C8454}" type="presParOf" srcId="{2E2D8328-39B1-4A54-BB76-ADEEE45453C2}" destId="{19D57706-0769-4B46-A73C-439E2B4D031A}" srcOrd="1" destOrd="0" presId="urn:microsoft.com/office/officeart/2005/8/layout/orgChart1"/>
    <dgm:cxn modelId="{F9CB2BC4-CEC9-4227-B407-03E6F5D8A22B}" type="presParOf" srcId="{2E2D8328-39B1-4A54-BB76-ADEEE45453C2}" destId="{6D96EE7F-3532-4D4D-A790-E7CB37FF5865}" srcOrd="2" destOrd="0" presId="urn:microsoft.com/office/officeart/2005/8/layout/orgChart1"/>
    <dgm:cxn modelId="{9ECA6180-F743-41DB-B8E2-FB7FDCB34AED}" type="presParOf" srcId="{8787BBC9-88E9-4F0C-B953-E4D982CC8D55}" destId="{A76F7487-A337-4889-AA7E-850550921201}" srcOrd="2" destOrd="0" presId="urn:microsoft.com/office/officeart/2005/8/layout/orgChart1"/>
    <dgm:cxn modelId="{C4E21AE7-605E-436E-AE28-609FAA63D5C4}" type="presParOf" srcId="{A76F7487-A337-4889-AA7E-850550921201}" destId="{8CA27464-B191-4A26-A90F-9DDB33AA4655}" srcOrd="0" destOrd="0" presId="urn:microsoft.com/office/officeart/2005/8/layout/orgChart1"/>
    <dgm:cxn modelId="{F77E5E17-4F1C-407F-9039-F48843EDC53A}" type="presParOf" srcId="{A76F7487-A337-4889-AA7E-850550921201}" destId="{DB3AE666-7D0E-4350-9229-DF0181E92F81}" srcOrd="1" destOrd="0" presId="urn:microsoft.com/office/officeart/2005/8/layout/orgChart1"/>
    <dgm:cxn modelId="{817B3EB1-6FD5-4239-90BD-A2A149DAF8C7}" type="presParOf" srcId="{DB3AE666-7D0E-4350-9229-DF0181E92F81}" destId="{29097C2B-CF5E-4153-818A-37815CB35FB5}" srcOrd="0" destOrd="0" presId="urn:microsoft.com/office/officeart/2005/8/layout/orgChart1"/>
    <dgm:cxn modelId="{D5E409E9-E8A1-4991-A7ED-6DACFCC7807D}" type="presParOf" srcId="{29097C2B-CF5E-4153-818A-37815CB35FB5}" destId="{7583BA86-7D53-472B-B369-EE2D44D734BF}" srcOrd="0" destOrd="0" presId="urn:microsoft.com/office/officeart/2005/8/layout/orgChart1"/>
    <dgm:cxn modelId="{97982F39-B83F-4645-8180-E1D5282D2CB1}" type="presParOf" srcId="{29097C2B-CF5E-4153-818A-37815CB35FB5}" destId="{8EFCA0FF-9E55-44F0-B5EF-02B3A32438D9}" srcOrd="1" destOrd="0" presId="urn:microsoft.com/office/officeart/2005/8/layout/orgChart1"/>
    <dgm:cxn modelId="{826409F4-6C74-412F-B5BA-41423DFAB0F3}" type="presParOf" srcId="{DB3AE666-7D0E-4350-9229-DF0181E92F81}" destId="{CD4B53A4-034D-44B5-AC2B-5F6859E9A58C}" srcOrd="1" destOrd="0" presId="urn:microsoft.com/office/officeart/2005/8/layout/orgChart1"/>
    <dgm:cxn modelId="{2B053117-4734-45C6-AB91-C02F33B9B391}" type="presParOf" srcId="{DB3AE666-7D0E-4350-9229-DF0181E92F81}" destId="{993B7BB9-B9F8-4074-8C09-C72510DCEEA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1A18020-396B-47DC-815F-9A39C1193E1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B0AAE1E-9252-4276-88F4-B38B010B0AC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C.P. con especialidad </a:t>
          </a:r>
          <a:endParaRPr lang="es-MX" dirty="0">
            <a:latin typeface="Arial Black" pitchFamily="34" charset="0"/>
          </a:endParaRPr>
        </a:p>
      </dgm:t>
    </dgm:pt>
    <dgm:pt modelId="{0316BF3E-C4F5-4618-B623-DFEAACDB9C14}" type="parTrans" cxnId="{345A8C71-B9DC-4426-A0A8-37F60C4F1C0D}">
      <dgm:prSet/>
      <dgm:spPr/>
      <dgm:t>
        <a:bodyPr/>
        <a:lstStyle/>
        <a:p>
          <a:endParaRPr lang="es-MX"/>
        </a:p>
      </dgm:t>
    </dgm:pt>
    <dgm:pt modelId="{98E7EE5A-22D0-4EC0-98C8-BCCE5CC5B1A9}" type="sibTrans" cxnId="{345A8C71-B9DC-4426-A0A8-37F60C4F1C0D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46C98430-D344-4CA8-BDD5-ED3E63443D7F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Actualizado</a:t>
          </a:r>
          <a:endParaRPr lang="es-MX" dirty="0">
            <a:latin typeface="Arial Black" pitchFamily="34" charset="0"/>
          </a:endParaRPr>
        </a:p>
      </dgm:t>
    </dgm:pt>
    <dgm:pt modelId="{9F3A71B4-1B2F-4DA1-A0C5-2B320EADB820}" type="parTrans" cxnId="{9C27AECF-8397-4523-8270-168607A19CF6}">
      <dgm:prSet/>
      <dgm:spPr/>
      <dgm:t>
        <a:bodyPr/>
        <a:lstStyle/>
        <a:p>
          <a:endParaRPr lang="es-MX"/>
        </a:p>
      </dgm:t>
    </dgm:pt>
    <dgm:pt modelId="{1A5D47E3-EF36-468D-8081-EBD40FB0B856}" type="sibTrans" cxnId="{9C27AECF-8397-4523-8270-168607A19CF6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F99D5F64-206A-42F5-8D0E-F645AF7E9D61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Madurez personal y profesional</a:t>
          </a:r>
          <a:endParaRPr lang="es-MX" dirty="0">
            <a:latin typeface="Arial Black" pitchFamily="34" charset="0"/>
          </a:endParaRPr>
        </a:p>
      </dgm:t>
    </dgm:pt>
    <dgm:pt modelId="{6B2E1015-2E91-436C-8CBC-7BFEBCC2B1F4}" type="parTrans" cxnId="{2047D5BF-DC63-40C8-8080-AC11AAC0510E}">
      <dgm:prSet/>
      <dgm:spPr/>
      <dgm:t>
        <a:bodyPr/>
        <a:lstStyle/>
        <a:p>
          <a:endParaRPr lang="es-MX"/>
        </a:p>
      </dgm:t>
    </dgm:pt>
    <dgm:pt modelId="{5B3ED897-780B-4FB3-AD66-3B51C76188F8}" type="sibTrans" cxnId="{2047D5BF-DC63-40C8-8080-AC11AAC0510E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74E8506B-7D2B-4F52-BE86-4DA5F308099E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Experiencia</a:t>
          </a:r>
          <a:endParaRPr lang="es-MX" dirty="0">
            <a:latin typeface="Arial Black" pitchFamily="34" charset="0"/>
          </a:endParaRPr>
        </a:p>
      </dgm:t>
    </dgm:pt>
    <dgm:pt modelId="{94F8A8F8-0591-4DBE-953E-32F720E4C35C}" type="parTrans" cxnId="{5DD76126-31DB-4EAA-B6DD-0DE3273DFFAE}">
      <dgm:prSet/>
      <dgm:spPr/>
      <dgm:t>
        <a:bodyPr/>
        <a:lstStyle/>
        <a:p>
          <a:endParaRPr lang="es-MX"/>
        </a:p>
      </dgm:t>
    </dgm:pt>
    <dgm:pt modelId="{3DFCE180-FDE3-455D-AF23-8FCF78FC60A7}" type="sibTrans" cxnId="{5DD76126-31DB-4EAA-B6DD-0DE3273DFFAE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EF3FEBD7-5241-40F9-8062-622D51AEDE3B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Casado</a:t>
          </a:r>
          <a:endParaRPr lang="es-MX" dirty="0">
            <a:latin typeface="Arial Black" pitchFamily="34" charset="0"/>
          </a:endParaRPr>
        </a:p>
      </dgm:t>
    </dgm:pt>
    <dgm:pt modelId="{A7618CA4-7E5A-4CC0-A6D2-2738229362B2}" type="parTrans" cxnId="{557D7D19-1406-4B56-9756-60F652B86020}">
      <dgm:prSet/>
      <dgm:spPr/>
      <dgm:t>
        <a:bodyPr/>
        <a:lstStyle/>
        <a:p>
          <a:endParaRPr lang="es-MX"/>
        </a:p>
      </dgm:t>
    </dgm:pt>
    <dgm:pt modelId="{5FB4BFE7-B964-4ADA-8957-7714F5470EB3}" type="sibTrans" cxnId="{557D7D19-1406-4B56-9756-60F652B86020}">
      <dgm:prSet/>
      <dgm:spPr/>
      <dgm:t>
        <a:bodyPr/>
        <a:lstStyle/>
        <a:p>
          <a:endParaRPr lang="es-MX"/>
        </a:p>
      </dgm:t>
    </dgm:pt>
    <dgm:pt modelId="{09164474-EC37-4398-ABB0-1D94BE608ECC}" type="pres">
      <dgm:prSet presAssocID="{61A18020-396B-47DC-815F-9A39C1193E11}" presName="Name0" presStyleCnt="0">
        <dgm:presLayoutVars>
          <dgm:dir/>
          <dgm:resizeHandles val="exact"/>
        </dgm:presLayoutVars>
      </dgm:prSet>
      <dgm:spPr/>
    </dgm:pt>
    <dgm:pt modelId="{584D9FAF-7DD2-4115-B327-4782B462DC58}" type="pres">
      <dgm:prSet presAssocID="{BB0AAE1E-9252-4276-88F4-B38B010B0A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1233F2-63A5-489F-920B-939453099D44}" type="pres">
      <dgm:prSet presAssocID="{98E7EE5A-22D0-4EC0-98C8-BCCE5CC5B1A9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6F37B36-103C-42CE-938D-E243E756AA8A}" type="pres">
      <dgm:prSet presAssocID="{98E7EE5A-22D0-4EC0-98C8-BCCE5CC5B1A9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90E0A05F-6097-4804-942C-4CA2655D695C}" type="pres">
      <dgm:prSet presAssocID="{46C98430-D344-4CA8-BDD5-ED3E63443D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85220F-C22D-44E1-A999-DDE479C6F7D1}" type="pres">
      <dgm:prSet presAssocID="{1A5D47E3-EF36-468D-8081-EBD40FB0B856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E26C467-EE7B-4E91-93CB-B9453454FB83}" type="pres">
      <dgm:prSet presAssocID="{1A5D47E3-EF36-468D-8081-EBD40FB0B856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DEF1E396-E4EA-497B-9EDD-6E350A9E2CFB}" type="pres">
      <dgm:prSet presAssocID="{74E8506B-7D2B-4F52-BE86-4DA5F308099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F32247-6AD7-432F-8140-32446D4650E5}" type="pres">
      <dgm:prSet presAssocID="{3DFCE180-FDE3-455D-AF23-8FCF78FC60A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9015BA8F-C719-4CF4-A924-C8845F43804E}" type="pres">
      <dgm:prSet presAssocID="{3DFCE180-FDE3-455D-AF23-8FCF78FC60A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7195F059-8269-4F76-BD4A-E331DF51C18B}" type="pres">
      <dgm:prSet presAssocID="{F99D5F64-206A-42F5-8D0E-F645AF7E9D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FD6FF-D2E5-46B9-AA33-7529DF405057}" type="pres">
      <dgm:prSet presAssocID="{5B3ED897-780B-4FB3-AD66-3B51C76188F8}" presName="sibTrans" presStyleLbl="sibTrans2D1" presStyleIdx="3" presStyleCnt="4"/>
      <dgm:spPr/>
      <dgm:t>
        <a:bodyPr/>
        <a:lstStyle/>
        <a:p>
          <a:endParaRPr lang="es-MX"/>
        </a:p>
      </dgm:t>
    </dgm:pt>
    <dgm:pt modelId="{1F5816EA-CBED-455F-8828-285421F77AF5}" type="pres">
      <dgm:prSet presAssocID="{5B3ED897-780B-4FB3-AD66-3B51C76188F8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87101B37-D40D-4E3E-B3A7-0C27F688C781}" type="pres">
      <dgm:prSet presAssocID="{EF3FEBD7-5241-40F9-8062-622D51AEDE3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EF1CBFF3-8624-4F32-A7A3-FCA4025D702C}" type="presOf" srcId="{3DFCE180-FDE3-455D-AF23-8FCF78FC60A7}" destId="{CFF32247-6AD7-432F-8140-32446D4650E5}" srcOrd="0" destOrd="0" presId="urn:microsoft.com/office/officeart/2005/8/layout/process1"/>
    <dgm:cxn modelId="{557D7D19-1406-4B56-9756-60F652B86020}" srcId="{61A18020-396B-47DC-815F-9A39C1193E11}" destId="{EF3FEBD7-5241-40F9-8062-622D51AEDE3B}" srcOrd="4" destOrd="0" parTransId="{A7618CA4-7E5A-4CC0-A6D2-2738229362B2}" sibTransId="{5FB4BFE7-B964-4ADA-8957-7714F5470EB3}"/>
    <dgm:cxn modelId="{3132BDA6-1069-475A-807D-B5E19A49600E}" type="presOf" srcId="{61A18020-396B-47DC-815F-9A39C1193E11}" destId="{09164474-EC37-4398-ABB0-1D94BE608ECC}" srcOrd="0" destOrd="0" presId="urn:microsoft.com/office/officeart/2005/8/layout/process1"/>
    <dgm:cxn modelId="{10A59747-388A-4530-BA0F-F16B2060DF62}" type="presOf" srcId="{5B3ED897-780B-4FB3-AD66-3B51C76188F8}" destId="{1F5816EA-CBED-455F-8828-285421F77AF5}" srcOrd="1" destOrd="0" presId="urn:microsoft.com/office/officeart/2005/8/layout/process1"/>
    <dgm:cxn modelId="{0FAD30EB-8A6E-431D-A101-22C9A62BD772}" type="presOf" srcId="{5B3ED897-780B-4FB3-AD66-3B51C76188F8}" destId="{594FD6FF-D2E5-46B9-AA33-7529DF405057}" srcOrd="0" destOrd="0" presId="urn:microsoft.com/office/officeart/2005/8/layout/process1"/>
    <dgm:cxn modelId="{2047D5BF-DC63-40C8-8080-AC11AAC0510E}" srcId="{61A18020-396B-47DC-815F-9A39C1193E11}" destId="{F99D5F64-206A-42F5-8D0E-F645AF7E9D61}" srcOrd="3" destOrd="0" parTransId="{6B2E1015-2E91-436C-8CBC-7BFEBCC2B1F4}" sibTransId="{5B3ED897-780B-4FB3-AD66-3B51C76188F8}"/>
    <dgm:cxn modelId="{7E294F22-70F6-4771-8E66-A97E0CD163EA}" type="presOf" srcId="{1A5D47E3-EF36-468D-8081-EBD40FB0B856}" destId="{2E26C467-EE7B-4E91-93CB-B9453454FB83}" srcOrd="1" destOrd="0" presId="urn:microsoft.com/office/officeart/2005/8/layout/process1"/>
    <dgm:cxn modelId="{5DD76126-31DB-4EAA-B6DD-0DE3273DFFAE}" srcId="{61A18020-396B-47DC-815F-9A39C1193E11}" destId="{74E8506B-7D2B-4F52-BE86-4DA5F308099E}" srcOrd="2" destOrd="0" parTransId="{94F8A8F8-0591-4DBE-953E-32F720E4C35C}" sibTransId="{3DFCE180-FDE3-455D-AF23-8FCF78FC60A7}"/>
    <dgm:cxn modelId="{CEA8BB40-269F-4E27-A92A-70B4330FD400}" type="presOf" srcId="{98E7EE5A-22D0-4EC0-98C8-BCCE5CC5B1A9}" destId="{1E1233F2-63A5-489F-920B-939453099D44}" srcOrd="0" destOrd="0" presId="urn:microsoft.com/office/officeart/2005/8/layout/process1"/>
    <dgm:cxn modelId="{302E5BAD-1928-48FF-9446-7DF2491CB3BA}" type="presOf" srcId="{EF3FEBD7-5241-40F9-8062-622D51AEDE3B}" destId="{87101B37-D40D-4E3E-B3A7-0C27F688C781}" srcOrd="0" destOrd="0" presId="urn:microsoft.com/office/officeart/2005/8/layout/process1"/>
    <dgm:cxn modelId="{C81CC61D-03D2-40F5-B9FC-2CB5B72D2640}" type="presOf" srcId="{3DFCE180-FDE3-455D-AF23-8FCF78FC60A7}" destId="{9015BA8F-C719-4CF4-A924-C8845F43804E}" srcOrd="1" destOrd="0" presId="urn:microsoft.com/office/officeart/2005/8/layout/process1"/>
    <dgm:cxn modelId="{B48BF2D2-2C29-4DEF-8765-2B0969219040}" type="presOf" srcId="{98E7EE5A-22D0-4EC0-98C8-BCCE5CC5B1A9}" destId="{C6F37B36-103C-42CE-938D-E243E756AA8A}" srcOrd="1" destOrd="0" presId="urn:microsoft.com/office/officeart/2005/8/layout/process1"/>
    <dgm:cxn modelId="{9C27AECF-8397-4523-8270-168607A19CF6}" srcId="{61A18020-396B-47DC-815F-9A39C1193E11}" destId="{46C98430-D344-4CA8-BDD5-ED3E63443D7F}" srcOrd="1" destOrd="0" parTransId="{9F3A71B4-1B2F-4DA1-A0C5-2B320EADB820}" sibTransId="{1A5D47E3-EF36-468D-8081-EBD40FB0B856}"/>
    <dgm:cxn modelId="{F39C8A69-35A1-45E2-BF61-A3B8F4BB4A36}" type="presOf" srcId="{46C98430-D344-4CA8-BDD5-ED3E63443D7F}" destId="{90E0A05F-6097-4804-942C-4CA2655D695C}" srcOrd="0" destOrd="0" presId="urn:microsoft.com/office/officeart/2005/8/layout/process1"/>
    <dgm:cxn modelId="{58BE0758-CEC2-4739-90EB-B03D53B79FB1}" type="presOf" srcId="{74E8506B-7D2B-4F52-BE86-4DA5F308099E}" destId="{DEF1E396-E4EA-497B-9EDD-6E350A9E2CFB}" srcOrd="0" destOrd="0" presId="urn:microsoft.com/office/officeart/2005/8/layout/process1"/>
    <dgm:cxn modelId="{345A8C71-B9DC-4426-A0A8-37F60C4F1C0D}" srcId="{61A18020-396B-47DC-815F-9A39C1193E11}" destId="{BB0AAE1E-9252-4276-88F4-B38B010B0ACB}" srcOrd="0" destOrd="0" parTransId="{0316BF3E-C4F5-4618-B623-DFEAACDB9C14}" sibTransId="{98E7EE5A-22D0-4EC0-98C8-BCCE5CC5B1A9}"/>
    <dgm:cxn modelId="{8ADDE1F4-15DB-42F6-B891-DFDCB828B1CE}" type="presOf" srcId="{BB0AAE1E-9252-4276-88F4-B38B010B0ACB}" destId="{584D9FAF-7DD2-4115-B327-4782B462DC58}" srcOrd="0" destOrd="0" presId="urn:microsoft.com/office/officeart/2005/8/layout/process1"/>
    <dgm:cxn modelId="{8BFB6E91-E740-44C3-A0BE-7FE9FF36DD74}" type="presOf" srcId="{F99D5F64-206A-42F5-8D0E-F645AF7E9D61}" destId="{7195F059-8269-4F76-BD4A-E331DF51C18B}" srcOrd="0" destOrd="0" presId="urn:microsoft.com/office/officeart/2005/8/layout/process1"/>
    <dgm:cxn modelId="{92F7DB7C-3056-4776-8EE7-65C50EBA044F}" type="presOf" srcId="{1A5D47E3-EF36-468D-8081-EBD40FB0B856}" destId="{B785220F-C22D-44E1-A999-DDE479C6F7D1}" srcOrd="0" destOrd="0" presId="urn:microsoft.com/office/officeart/2005/8/layout/process1"/>
    <dgm:cxn modelId="{A74A20A4-0C2F-4E45-B2AA-6EC6E7E4C863}" type="presParOf" srcId="{09164474-EC37-4398-ABB0-1D94BE608ECC}" destId="{584D9FAF-7DD2-4115-B327-4782B462DC58}" srcOrd="0" destOrd="0" presId="urn:microsoft.com/office/officeart/2005/8/layout/process1"/>
    <dgm:cxn modelId="{13FF04D4-AD2D-49AE-AF9A-C594E6DAA8B9}" type="presParOf" srcId="{09164474-EC37-4398-ABB0-1D94BE608ECC}" destId="{1E1233F2-63A5-489F-920B-939453099D44}" srcOrd="1" destOrd="0" presId="urn:microsoft.com/office/officeart/2005/8/layout/process1"/>
    <dgm:cxn modelId="{D995AB6B-3C22-495D-88A8-DC0D7EDEFE84}" type="presParOf" srcId="{1E1233F2-63A5-489F-920B-939453099D44}" destId="{C6F37B36-103C-42CE-938D-E243E756AA8A}" srcOrd="0" destOrd="0" presId="urn:microsoft.com/office/officeart/2005/8/layout/process1"/>
    <dgm:cxn modelId="{A573158C-9954-4302-A025-68A93FF7E065}" type="presParOf" srcId="{09164474-EC37-4398-ABB0-1D94BE608ECC}" destId="{90E0A05F-6097-4804-942C-4CA2655D695C}" srcOrd="2" destOrd="0" presId="urn:microsoft.com/office/officeart/2005/8/layout/process1"/>
    <dgm:cxn modelId="{C2957A91-36E4-41FC-A6C9-97F5087DAB0A}" type="presParOf" srcId="{09164474-EC37-4398-ABB0-1D94BE608ECC}" destId="{B785220F-C22D-44E1-A999-DDE479C6F7D1}" srcOrd="3" destOrd="0" presId="urn:microsoft.com/office/officeart/2005/8/layout/process1"/>
    <dgm:cxn modelId="{E873A180-A66C-470E-8566-A7FF20E30BDD}" type="presParOf" srcId="{B785220F-C22D-44E1-A999-DDE479C6F7D1}" destId="{2E26C467-EE7B-4E91-93CB-B9453454FB83}" srcOrd="0" destOrd="0" presId="urn:microsoft.com/office/officeart/2005/8/layout/process1"/>
    <dgm:cxn modelId="{E613688D-BA2D-400F-95FF-A8F8654F42D6}" type="presParOf" srcId="{09164474-EC37-4398-ABB0-1D94BE608ECC}" destId="{DEF1E396-E4EA-497B-9EDD-6E350A9E2CFB}" srcOrd="4" destOrd="0" presId="urn:microsoft.com/office/officeart/2005/8/layout/process1"/>
    <dgm:cxn modelId="{03FB4469-6A1F-4215-9581-8EAA5EEFB503}" type="presParOf" srcId="{09164474-EC37-4398-ABB0-1D94BE608ECC}" destId="{CFF32247-6AD7-432F-8140-32446D4650E5}" srcOrd="5" destOrd="0" presId="urn:microsoft.com/office/officeart/2005/8/layout/process1"/>
    <dgm:cxn modelId="{D60173EB-F4F3-4957-874E-792382F49B7B}" type="presParOf" srcId="{CFF32247-6AD7-432F-8140-32446D4650E5}" destId="{9015BA8F-C719-4CF4-A924-C8845F43804E}" srcOrd="0" destOrd="0" presId="urn:microsoft.com/office/officeart/2005/8/layout/process1"/>
    <dgm:cxn modelId="{F8D26F7C-E7BE-4282-8A44-CFDE2FD95BA8}" type="presParOf" srcId="{09164474-EC37-4398-ABB0-1D94BE608ECC}" destId="{7195F059-8269-4F76-BD4A-E331DF51C18B}" srcOrd="6" destOrd="0" presId="urn:microsoft.com/office/officeart/2005/8/layout/process1"/>
    <dgm:cxn modelId="{893689F1-83E2-4921-B516-E5F41180D44E}" type="presParOf" srcId="{09164474-EC37-4398-ABB0-1D94BE608ECC}" destId="{594FD6FF-D2E5-46B9-AA33-7529DF405057}" srcOrd="7" destOrd="0" presId="urn:microsoft.com/office/officeart/2005/8/layout/process1"/>
    <dgm:cxn modelId="{011E5F98-CFB5-4C26-BEA6-652A52909094}" type="presParOf" srcId="{594FD6FF-D2E5-46B9-AA33-7529DF405057}" destId="{1F5816EA-CBED-455F-8828-285421F77AF5}" srcOrd="0" destOrd="0" presId="urn:microsoft.com/office/officeart/2005/8/layout/process1"/>
    <dgm:cxn modelId="{60F90ACB-FFAA-4DB4-8573-49FAE67F31FC}" type="presParOf" srcId="{09164474-EC37-4398-ABB0-1D94BE608ECC}" destId="{87101B37-D40D-4E3E-B3A7-0C27F688C78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6CD1A837-B67D-4371-AFEA-413348FF7C1E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878D716E-501F-4D72-B259-1B32AD7C243C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Asistir al encargado de la auditoría </a:t>
          </a:r>
          <a:endParaRPr lang="es-MX" dirty="0">
            <a:latin typeface="Arial Black" pitchFamily="34" charset="0"/>
          </a:endParaRPr>
        </a:p>
      </dgm:t>
    </dgm:pt>
    <dgm:pt modelId="{2F8FA652-A876-4685-9BAB-95F725C5F838}" type="parTrans" cxnId="{80DFDDB7-1A7D-4F34-8D63-9CADB3E43D64}">
      <dgm:prSet/>
      <dgm:spPr/>
      <dgm:t>
        <a:bodyPr/>
        <a:lstStyle/>
        <a:p>
          <a:endParaRPr lang="es-MX"/>
        </a:p>
      </dgm:t>
    </dgm:pt>
    <dgm:pt modelId="{7DA07758-FE14-4155-AA85-3FECAF84F757}" type="sibTrans" cxnId="{80DFDDB7-1A7D-4F34-8D63-9CADB3E43D64}">
      <dgm:prSet/>
      <dgm:spPr/>
      <dgm:t>
        <a:bodyPr/>
        <a:lstStyle/>
        <a:p>
          <a:endParaRPr lang="es-MX"/>
        </a:p>
      </dgm:t>
    </dgm:pt>
    <dgm:pt modelId="{00D9A4A6-5AB7-4CFF-9C6D-56A21567D5C3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Preparar papeles de trabajo </a:t>
          </a:r>
          <a:endParaRPr lang="es-MX" dirty="0">
            <a:latin typeface="Arial Black" pitchFamily="34" charset="0"/>
          </a:endParaRPr>
        </a:p>
      </dgm:t>
    </dgm:pt>
    <dgm:pt modelId="{9279D30E-E829-4CE9-A907-0D85A2815D7A}" type="parTrans" cxnId="{AEC45A5E-DD65-4A49-93D0-0D05897CDCC3}">
      <dgm:prSet/>
      <dgm:spPr/>
      <dgm:t>
        <a:bodyPr/>
        <a:lstStyle/>
        <a:p>
          <a:endParaRPr lang="es-MX"/>
        </a:p>
      </dgm:t>
    </dgm:pt>
    <dgm:pt modelId="{01D37453-D962-47A7-B20A-92A0B1A39038}" type="sibTrans" cxnId="{AEC45A5E-DD65-4A49-93D0-0D05897CDCC3}">
      <dgm:prSet/>
      <dgm:spPr/>
      <dgm:t>
        <a:bodyPr/>
        <a:lstStyle/>
        <a:p>
          <a:endParaRPr lang="es-MX"/>
        </a:p>
      </dgm:t>
    </dgm:pt>
    <dgm:pt modelId="{56EDEDF5-45F3-41B7-9A93-D690E96FEC2B}">
      <dgm:prSet phldrT="[Texto]"/>
      <dgm:spPr/>
      <dgm:t>
        <a:bodyPr/>
        <a:lstStyle/>
        <a:p>
          <a:r>
            <a:rPr lang="es-MX" dirty="0" smtClean="0">
              <a:solidFill>
                <a:schemeClr val="bg2"/>
              </a:solidFill>
              <a:latin typeface="Arial Black" pitchFamily="34" charset="0"/>
            </a:rPr>
            <a:t>Participar en la preparación del informe de auditoría, el cual incluye hallazgos y recomendaciones efectuadas</a:t>
          </a:r>
          <a:endParaRPr lang="es-MX" dirty="0">
            <a:solidFill>
              <a:schemeClr val="bg2"/>
            </a:solidFill>
            <a:latin typeface="Arial Black" pitchFamily="34" charset="0"/>
          </a:endParaRPr>
        </a:p>
      </dgm:t>
    </dgm:pt>
    <dgm:pt modelId="{45AC1D4D-F60D-49C3-9C0D-89D41C3BE5D5}" type="parTrans" cxnId="{79C55A3F-9723-419D-BEE6-EA41084A117F}">
      <dgm:prSet/>
      <dgm:spPr/>
      <dgm:t>
        <a:bodyPr/>
        <a:lstStyle/>
        <a:p>
          <a:endParaRPr lang="es-MX"/>
        </a:p>
      </dgm:t>
    </dgm:pt>
    <dgm:pt modelId="{5D66F191-5574-450A-96D4-109C27B2923D}" type="sibTrans" cxnId="{79C55A3F-9723-419D-BEE6-EA41084A117F}">
      <dgm:prSet/>
      <dgm:spPr/>
      <dgm:t>
        <a:bodyPr/>
        <a:lstStyle/>
        <a:p>
          <a:endParaRPr lang="es-MX"/>
        </a:p>
      </dgm:t>
    </dgm:pt>
    <dgm:pt modelId="{C91A51B5-E24F-4C9C-8E13-D586887C2AA4}" type="pres">
      <dgm:prSet presAssocID="{6CD1A837-B67D-4371-AFEA-413348FF7C1E}" presName="CompostProcess" presStyleCnt="0">
        <dgm:presLayoutVars>
          <dgm:dir/>
          <dgm:resizeHandles val="exact"/>
        </dgm:presLayoutVars>
      </dgm:prSet>
      <dgm:spPr/>
    </dgm:pt>
    <dgm:pt modelId="{5CD13BFD-BB55-4FE1-A681-3C1E8CE06302}" type="pres">
      <dgm:prSet presAssocID="{6CD1A837-B67D-4371-AFEA-413348FF7C1E}" presName="arrow" presStyleLbl="bgShp" presStyleIdx="0" presStyleCnt="1"/>
      <dgm:spPr>
        <a:solidFill>
          <a:schemeClr val="tx1"/>
        </a:solidFill>
        <a:scene3d>
          <a:camera prst="orthographicFront"/>
          <a:lightRig rig="threePt" dir="t"/>
        </a:scene3d>
        <a:sp3d>
          <a:bevelT/>
        </a:sp3d>
      </dgm:spPr>
    </dgm:pt>
    <dgm:pt modelId="{3BAA174A-CD97-4880-8A4E-C01E125BEA62}" type="pres">
      <dgm:prSet presAssocID="{6CD1A837-B67D-4371-AFEA-413348FF7C1E}" presName="linearProcess" presStyleCnt="0"/>
      <dgm:spPr/>
    </dgm:pt>
    <dgm:pt modelId="{4C2EB784-EF56-4912-96E2-198B0F73BE5D}" type="pres">
      <dgm:prSet presAssocID="{878D716E-501F-4D72-B259-1B32AD7C243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7D74D2-8CAA-4B45-AC88-675E473A8A29}" type="pres">
      <dgm:prSet presAssocID="{7DA07758-FE14-4155-AA85-3FECAF84F757}" presName="sibTrans" presStyleCnt="0"/>
      <dgm:spPr/>
    </dgm:pt>
    <dgm:pt modelId="{A5269B29-3949-4B54-A32F-F954B91E7A8E}" type="pres">
      <dgm:prSet presAssocID="{00D9A4A6-5AB7-4CFF-9C6D-56A21567D5C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B4CB-3BA1-4A6C-A047-AD5FD307EDF7}" type="pres">
      <dgm:prSet presAssocID="{01D37453-D962-47A7-B20A-92A0B1A39038}" presName="sibTrans" presStyleCnt="0"/>
      <dgm:spPr/>
    </dgm:pt>
    <dgm:pt modelId="{105155ED-09FF-46E3-9CEC-04BDF3D8AF49}" type="pres">
      <dgm:prSet presAssocID="{56EDEDF5-45F3-41B7-9A93-D690E96FEC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BAE62C6-5A10-47FB-930E-CC73BF66AD11}" type="presOf" srcId="{56EDEDF5-45F3-41B7-9A93-D690E96FEC2B}" destId="{105155ED-09FF-46E3-9CEC-04BDF3D8AF49}" srcOrd="0" destOrd="0" presId="urn:microsoft.com/office/officeart/2005/8/layout/hProcess9"/>
    <dgm:cxn modelId="{80DFDDB7-1A7D-4F34-8D63-9CADB3E43D64}" srcId="{6CD1A837-B67D-4371-AFEA-413348FF7C1E}" destId="{878D716E-501F-4D72-B259-1B32AD7C243C}" srcOrd="0" destOrd="0" parTransId="{2F8FA652-A876-4685-9BAB-95F725C5F838}" sibTransId="{7DA07758-FE14-4155-AA85-3FECAF84F757}"/>
    <dgm:cxn modelId="{442776CF-B185-4213-94A0-75F04871F072}" type="presOf" srcId="{00D9A4A6-5AB7-4CFF-9C6D-56A21567D5C3}" destId="{A5269B29-3949-4B54-A32F-F954B91E7A8E}" srcOrd="0" destOrd="0" presId="urn:microsoft.com/office/officeart/2005/8/layout/hProcess9"/>
    <dgm:cxn modelId="{79C55A3F-9723-419D-BEE6-EA41084A117F}" srcId="{6CD1A837-B67D-4371-AFEA-413348FF7C1E}" destId="{56EDEDF5-45F3-41B7-9A93-D690E96FEC2B}" srcOrd="2" destOrd="0" parTransId="{45AC1D4D-F60D-49C3-9C0D-89D41C3BE5D5}" sibTransId="{5D66F191-5574-450A-96D4-109C27B2923D}"/>
    <dgm:cxn modelId="{C4AF1381-B04A-4E97-B255-B8564A164A1B}" type="presOf" srcId="{6CD1A837-B67D-4371-AFEA-413348FF7C1E}" destId="{C91A51B5-E24F-4C9C-8E13-D586887C2AA4}" srcOrd="0" destOrd="0" presId="urn:microsoft.com/office/officeart/2005/8/layout/hProcess9"/>
    <dgm:cxn modelId="{AEC45A5E-DD65-4A49-93D0-0D05897CDCC3}" srcId="{6CD1A837-B67D-4371-AFEA-413348FF7C1E}" destId="{00D9A4A6-5AB7-4CFF-9C6D-56A21567D5C3}" srcOrd="1" destOrd="0" parTransId="{9279D30E-E829-4CE9-A907-0D85A2815D7A}" sibTransId="{01D37453-D962-47A7-B20A-92A0B1A39038}"/>
    <dgm:cxn modelId="{DD0EB188-7194-4058-8F1D-B571833DC2AF}" type="presOf" srcId="{878D716E-501F-4D72-B259-1B32AD7C243C}" destId="{4C2EB784-EF56-4912-96E2-198B0F73BE5D}" srcOrd="0" destOrd="0" presId="urn:microsoft.com/office/officeart/2005/8/layout/hProcess9"/>
    <dgm:cxn modelId="{21E85420-8105-4F2E-A53C-0A4E06F419E4}" type="presParOf" srcId="{C91A51B5-E24F-4C9C-8E13-D586887C2AA4}" destId="{5CD13BFD-BB55-4FE1-A681-3C1E8CE06302}" srcOrd="0" destOrd="0" presId="urn:microsoft.com/office/officeart/2005/8/layout/hProcess9"/>
    <dgm:cxn modelId="{3A1B8D90-5874-4E58-99D1-ED1741E0181C}" type="presParOf" srcId="{C91A51B5-E24F-4C9C-8E13-D586887C2AA4}" destId="{3BAA174A-CD97-4880-8A4E-C01E125BEA62}" srcOrd="1" destOrd="0" presId="urn:microsoft.com/office/officeart/2005/8/layout/hProcess9"/>
    <dgm:cxn modelId="{B93B4472-29E6-4FF5-AC66-CB35D1F44DBC}" type="presParOf" srcId="{3BAA174A-CD97-4880-8A4E-C01E125BEA62}" destId="{4C2EB784-EF56-4912-96E2-198B0F73BE5D}" srcOrd="0" destOrd="0" presId="urn:microsoft.com/office/officeart/2005/8/layout/hProcess9"/>
    <dgm:cxn modelId="{52D03C28-9F99-4856-BA4D-A19DEC5462CA}" type="presParOf" srcId="{3BAA174A-CD97-4880-8A4E-C01E125BEA62}" destId="{0F7D74D2-8CAA-4B45-AC88-675E473A8A29}" srcOrd="1" destOrd="0" presId="urn:microsoft.com/office/officeart/2005/8/layout/hProcess9"/>
    <dgm:cxn modelId="{832570B9-FFD5-48EB-A617-15BBA208FD3E}" type="presParOf" srcId="{3BAA174A-CD97-4880-8A4E-C01E125BEA62}" destId="{A5269B29-3949-4B54-A32F-F954B91E7A8E}" srcOrd="2" destOrd="0" presId="urn:microsoft.com/office/officeart/2005/8/layout/hProcess9"/>
    <dgm:cxn modelId="{6896D159-2FBB-4E5E-9E72-EB834746BA82}" type="presParOf" srcId="{3BAA174A-CD97-4880-8A4E-C01E125BEA62}" destId="{AD0BB4CB-3BA1-4A6C-A047-AD5FD307EDF7}" srcOrd="3" destOrd="0" presId="urn:microsoft.com/office/officeart/2005/8/layout/hProcess9"/>
    <dgm:cxn modelId="{7211D85E-1AA1-41ED-BFCF-93B1EB3A7493}" type="presParOf" srcId="{3BAA174A-CD97-4880-8A4E-C01E125BEA62}" destId="{105155ED-09FF-46E3-9CEC-04BDF3D8AF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A18020-396B-47DC-815F-9A39C1193E1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B0AAE1E-9252-4276-88F4-B38B010B0AC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C.P.  Titulado o pasante</a:t>
          </a:r>
          <a:endParaRPr lang="es-MX" dirty="0">
            <a:latin typeface="Arial Black" pitchFamily="34" charset="0"/>
          </a:endParaRPr>
        </a:p>
      </dgm:t>
    </dgm:pt>
    <dgm:pt modelId="{0316BF3E-C4F5-4618-B623-DFEAACDB9C14}" type="parTrans" cxnId="{345A8C71-B9DC-4426-A0A8-37F60C4F1C0D}">
      <dgm:prSet/>
      <dgm:spPr/>
      <dgm:t>
        <a:bodyPr/>
        <a:lstStyle/>
        <a:p>
          <a:endParaRPr lang="es-MX"/>
        </a:p>
      </dgm:t>
    </dgm:pt>
    <dgm:pt modelId="{98E7EE5A-22D0-4EC0-98C8-BCCE5CC5B1A9}" type="sibTrans" cxnId="{345A8C71-B9DC-4426-A0A8-37F60C4F1C0D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46C98430-D344-4CA8-BDD5-ED3E63443D7F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Actualizado</a:t>
          </a:r>
          <a:endParaRPr lang="es-MX" dirty="0">
            <a:latin typeface="Arial Black" pitchFamily="34" charset="0"/>
          </a:endParaRPr>
        </a:p>
      </dgm:t>
    </dgm:pt>
    <dgm:pt modelId="{9F3A71B4-1B2F-4DA1-A0C5-2B320EADB820}" type="parTrans" cxnId="{9C27AECF-8397-4523-8270-168607A19CF6}">
      <dgm:prSet/>
      <dgm:spPr/>
      <dgm:t>
        <a:bodyPr/>
        <a:lstStyle/>
        <a:p>
          <a:endParaRPr lang="es-MX"/>
        </a:p>
      </dgm:t>
    </dgm:pt>
    <dgm:pt modelId="{1A5D47E3-EF36-468D-8081-EBD40FB0B856}" type="sibTrans" cxnId="{9C27AECF-8397-4523-8270-168607A19CF6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F99D5F64-206A-42F5-8D0E-F645AF7E9D61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Madurez personal y profesional</a:t>
          </a:r>
          <a:endParaRPr lang="es-MX" dirty="0">
            <a:latin typeface="Arial Black" pitchFamily="34" charset="0"/>
          </a:endParaRPr>
        </a:p>
      </dgm:t>
    </dgm:pt>
    <dgm:pt modelId="{6B2E1015-2E91-436C-8CBC-7BFEBCC2B1F4}" type="parTrans" cxnId="{2047D5BF-DC63-40C8-8080-AC11AAC0510E}">
      <dgm:prSet/>
      <dgm:spPr/>
      <dgm:t>
        <a:bodyPr/>
        <a:lstStyle/>
        <a:p>
          <a:endParaRPr lang="es-MX"/>
        </a:p>
      </dgm:t>
    </dgm:pt>
    <dgm:pt modelId="{5B3ED897-780B-4FB3-AD66-3B51C76188F8}" type="sibTrans" cxnId="{2047D5BF-DC63-40C8-8080-AC11AAC0510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74E8506B-7D2B-4F52-BE86-4DA5F308099E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Experiencia no necesaria</a:t>
          </a:r>
          <a:endParaRPr lang="es-MX" dirty="0">
            <a:latin typeface="Arial Black" pitchFamily="34" charset="0"/>
          </a:endParaRPr>
        </a:p>
      </dgm:t>
    </dgm:pt>
    <dgm:pt modelId="{94F8A8F8-0591-4DBE-953E-32F720E4C35C}" type="parTrans" cxnId="{5DD76126-31DB-4EAA-B6DD-0DE3273DFFAE}">
      <dgm:prSet/>
      <dgm:spPr/>
      <dgm:t>
        <a:bodyPr/>
        <a:lstStyle/>
        <a:p>
          <a:endParaRPr lang="es-MX"/>
        </a:p>
      </dgm:t>
    </dgm:pt>
    <dgm:pt modelId="{3DFCE180-FDE3-455D-AF23-8FCF78FC60A7}" type="sibTrans" cxnId="{5DD76126-31DB-4EAA-B6DD-0DE3273DFFAE}">
      <dgm:prSet/>
      <dgm:spPr>
        <a:solidFill>
          <a:schemeClr val="bg1"/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EF3FEBD7-5241-40F9-8062-622D51AEDE3B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Soltero o Casado</a:t>
          </a:r>
          <a:endParaRPr lang="es-MX" dirty="0">
            <a:latin typeface="Arial Black" pitchFamily="34" charset="0"/>
          </a:endParaRPr>
        </a:p>
      </dgm:t>
    </dgm:pt>
    <dgm:pt modelId="{A7618CA4-7E5A-4CC0-A6D2-2738229362B2}" type="parTrans" cxnId="{557D7D19-1406-4B56-9756-60F652B86020}">
      <dgm:prSet/>
      <dgm:spPr/>
      <dgm:t>
        <a:bodyPr/>
        <a:lstStyle/>
        <a:p>
          <a:endParaRPr lang="es-MX"/>
        </a:p>
      </dgm:t>
    </dgm:pt>
    <dgm:pt modelId="{5FB4BFE7-B964-4ADA-8957-7714F5470EB3}" type="sibTrans" cxnId="{557D7D19-1406-4B56-9756-60F652B86020}">
      <dgm:prSet/>
      <dgm:spPr/>
      <dgm:t>
        <a:bodyPr/>
        <a:lstStyle/>
        <a:p>
          <a:endParaRPr lang="es-MX"/>
        </a:p>
      </dgm:t>
    </dgm:pt>
    <dgm:pt modelId="{09164474-EC37-4398-ABB0-1D94BE608ECC}" type="pres">
      <dgm:prSet presAssocID="{61A18020-396B-47DC-815F-9A39C1193E11}" presName="Name0" presStyleCnt="0">
        <dgm:presLayoutVars>
          <dgm:dir/>
          <dgm:resizeHandles val="exact"/>
        </dgm:presLayoutVars>
      </dgm:prSet>
      <dgm:spPr/>
    </dgm:pt>
    <dgm:pt modelId="{584D9FAF-7DD2-4115-B327-4782B462DC58}" type="pres">
      <dgm:prSet presAssocID="{BB0AAE1E-9252-4276-88F4-B38B010B0A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1233F2-63A5-489F-920B-939453099D44}" type="pres">
      <dgm:prSet presAssocID="{98E7EE5A-22D0-4EC0-98C8-BCCE5CC5B1A9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6F37B36-103C-42CE-938D-E243E756AA8A}" type="pres">
      <dgm:prSet presAssocID="{98E7EE5A-22D0-4EC0-98C8-BCCE5CC5B1A9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90E0A05F-6097-4804-942C-4CA2655D695C}" type="pres">
      <dgm:prSet presAssocID="{46C98430-D344-4CA8-BDD5-ED3E63443D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85220F-C22D-44E1-A999-DDE479C6F7D1}" type="pres">
      <dgm:prSet presAssocID="{1A5D47E3-EF36-468D-8081-EBD40FB0B856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E26C467-EE7B-4E91-93CB-B9453454FB83}" type="pres">
      <dgm:prSet presAssocID="{1A5D47E3-EF36-468D-8081-EBD40FB0B856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DEF1E396-E4EA-497B-9EDD-6E350A9E2CFB}" type="pres">
      <dgm:prSet presAssocID="{74E8506B-7D2B-4F52-BE86-4DA5F308099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F32247-6AD7-432F-8140-32446D4650E5}" type="pres">
      <dgm:prSet presAssocID="{3DFCE180-FDE3-455D-AF23-8FCF78FC60A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9015BA8F-C719-4CF4-A924-C8845F43804E}" type="pres">
      <dgm:prSet presAssocID="{3DFCE180-FDE3-455D-AF23-8FCF78FC60A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7195F059-8269-4F76-BD4A-E331DF51C18B}" type="pres">
      <dgm:prSet presAssocID="{F99D5F64-206A-42F5-8D0E-F645AF7E9D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FD6FF-D2E5-46B9-AA33-7529DF405057}" type="pres">
      <dgm:prSet presAssocID="{5B3ED897-780B-4FB3-AD66-3B51C76188F8}" presName="sibTrans" presStyleLbl="sibTrans2D1" presStyleIdx="3" presStyleCnt="4"/>
      <dgm:spPr/>
      <dgm:t>
        <a:bodyPr/>
        <a:lstStyle/>
        <a:p>
          <a:endParaRPr lang="es-MX"/>
        </a:p>
      </dgm:t>
    </dgm:pt>
    <dgm:pt modelId="{1F5816EA-CBED-455F-8828-285421F77AF5}" type="pres">
      <dgm:prSet presAssocID="{5B3ED897-780B-4FB3-AD66-3B51C76188F8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87101B37-D40D-4E3E-B3A7-0C27F688C781}" type="pres">
      <dgm:prSet presAssocID="{EF3FEBD7-5241-40F9-8062-622D51AEDE3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08F21B8-6E4D-4D92-9A34-6EB6003D14C8}" type="presOf" srcId="{5B3ED897-780B-4FB3-AD66-3B51C76188F8}" destId="{1F5816EA-CBED-455F-8828-285421F77AF5}" srcOrd="1" destOrd="0" presId="urn:microsoft.com/office/officeart/2005/8/layout/process1"/>
    <dgm:cxn modelId="{175918D4-7D13-472A-B2E8-53D00476D340}" type="presOf" srcId="{5B3ED897-780B-4FB3-AD66-3B51C76188F8}" destId="{594FD6FF-D2E5-46B9-AA33-7529DF405057}" srcOrd="0" destOrd="0" presId="urn:microsoft.com/office/officeart/2005/8/layout/process1"/>
    <dgm:cxn modelId="{D9D907E0-2FF2-40AD-9DA7-B59EEC3BAC02}" type="presOf" srcId="{61A18020-396B-47DC-815F-9A39C1193E11}" destId="{09164474-EC37-4398-ABB0-1D94BE608ECC}" srcOrd="0" destOrd="0" presId="urn:microsoft.com/office/officeart/2005/8/layout/process1"/>
    <dgm:cxn modelId="{4B844674-224C-476C-BF8F-AA1CBDD0537F}" type="presOf" srcId="{74E8506B-7D2B-4F52-BE86-4DA5F308099E}" destId="{DEF1E396-E4EA-497B-9EDD-6E350A9E2CFB}" srcOrd="0" destOrd="0" presId="urn:microsoft.com/office/officeart/2005/8/layout/process1"/>
    <dgm:cxn modelId="{8C26F101-EAC4-449C-891A-3886535484BC}" type="presOf" srcId="{46C98430-D344-4CA8-BDD5-ED3E63443D7F}" destId="{90E0A05F-6097-4804-942C-4CA2655D695C}" srcOrd="0" destOrd="0" presId="urn:microsoft.com/office/officeart/2005/8/layout/process1"/>
    <dgm:cxn modelId="{557D7D19-1406-4B56-9756-60F652B86020}" srcId="{61A18020-396B-47DC-815F-9A39C1193E11}" destId="{EF3FEBD7-5241-40F9-8062-622D51AEDE3B}" srcOrd="4" destOrd="0" parTransId="{A7618CA4-7E5A-4CC0-A6D2-2738229362B2}" sibTransId="{5FB4BFE7-B964-4ADA-8957-7714F5470EB3}"/>
    <dgm:cxn modelId="{65A7A252-4174-44AB-8BBD-62EB286DA21A}" type="presOf" srcId="{F99D5F64-206A-42F5-8D0E-F645AF7E9D61}" destId="{7195F059-8269-4F76-BD4A-E331DF51C18B}" srcOrd="0" destOrd="0" presId="urn:microsoft.com/office/officeart/2005/8/layout/process1"/>
    <dgm:cxn modelId="{2047D5BF-DC63-40C8-8080-AC11AAC0510E}" srcId="{61A18020-396B-47DC-815F-9A39C1193E11}" destId="{F99D5F64-206A-42F5-8D0E-F645AF7E9D61}" srcOrd="3" destOrd="0" parTransId="{6B2E1015-2E91-436C-8CBC-7BFEBCC2B1F4}" sibTransId="{5B3ED897-780B-4FB3-AD66-3B51C76188F8}"/>
    <dgm:cxn modelId="{5DD76126-31DB-4EAA-B6DD-0DE3273DFFAE}" srcId="{61A18020-396B-47DC-815F-9A39C1193E11}" destId="{74E8506B-7D2B-4F52-BE86-4DA5F308099E}" srcOrd="2" destOrd="0" parTransId="{94F8A8F8-0591-4DBE-953E-32F720E4C35C}" sibTransId="{3DFCE180-FDE3-455D-AF23-8FCF78FC60A7}"/>
    <dgm:cxn modelId="{9C27AECF-8397-4523-8270-168607A19CF6}" srcId="{61A18020-396B-47DC-815F-9A39C1193E11}" destId="{46C98430-D344-4CA8-BDD5-ED3E63443D7F}" srcOrd="1" destOrd="0" parTransId="{9F3A71B4-1B2F-4DA1-A0C5-2B320EADB820}" sibTransId="{1A5D47E3-EF36-468D-8081-EBD40FB0B856}"/>
    <dgm:cxn modelId="{CCB67F02-FBF8-4372-B4C2-15CFC8F7A1F7}" type="presOf" srcId="{3DFCE180-FDE3-455D-AF23-8FCF78FC60A7}" destId="{9015BA8F-C719-4CF4-A924-C8845F43804E}" srcOrd="1" destOrd="0" presId="urn:microsoft.com/office/officeart/2005/8/layout/process1"/>
    <dgm:cxn modelId="{74002E54-6438-4CCB-BC12-6CDEFFAC01BC}" type="presOf" srcId="{BB0AAE1E-9252-4276-88F4-B38B010B0ACB}" destId="{584D9FAF-7DD2-4115-B327-4782B462DC58}" srcOrd="0" destOrd="0" presId="urn:microsoft.com/office/officeart/2005/8/layout/process1"/>
    <dgm:cxn modelId="{345A8C71-B9DC-4426-A0A8-37F60C4F1C0D}" srcId="{61A18020-396B-47DC-815F-9A39C1193E11}" destId="{BB0AAE1E-9252-4276-88F4-B38B010B0ACB}" srcOrd="0" destOrd="0" parTransId="{0316BF3E-C4F5-4618-B623-DFEAACDB9C14}" sibTransId="{98E7EE5A-22D0-4EC0-98C8-BCCE5CC5B1A9}"/>
    <dgm:cxn modelId="{63CFC4DE-7379-4F01-8557-808326B0064F}" type="presOf" srcId="{98E7EE5A-22D0-4EC0-98C8-BCCE5CC5B1A9}" destId="{1E1233F2-63A5-489F-920B-939453099D44}" srcOrd="0" destOrd="0" presId="urn:microsoft.com/office/officeart/2005/8/layout/process1"/>
    <dgm:cxn modelId="{98F617F2-B837-4E59-B1C2-598F781BFEEF}" type="presOf" srcId="{98E7EE5A-22D0-4EC0-98C8-BCCE5CC5B1A9}" destId="{C6F37B36-103C-42CE-938D-E243E756AA8A}" srcOrd="1" destOrd="0" presId="urn:microsoft.com/office/officeart/2005/8/layout/process1"/>
    <dgm:cxn modelId="{F6F928C3-2F2B-4959-A4CA-02736DDDDC05}" type="presOf" srcId="{1A5D47E3-EF36-468D-8081-EBD40FB0B856}" destId="{B785220F-C22D-44E1-A999-DDE479C6F7D1}" srcOrd="0" destOrd="0" presId="urn:microsoft.com/office/officeart/2005/8/layout/process1"/>
    <dgm:cxn modelId="{66F8129E-8A78-4D9A-B3AC-43304C0721BE}" type="presOf" srcId="{1A5D47E3-EF36-468D-8081-EBD40FB0B856}" destId="{2E26C467-EE7B-4E91-93CB-B9453454FB83}" srcOrd="1" destOrd="0" presId="urn:microsoft.com/office/officeart/2005/8/layout/process1"/>
    <dgm:cxn modelId="{FB7D0123-7532-4DCC-81F6-E68656E2987E}" type="presOf" srcId="{EF3FEBD7-5241-40F9-8062-622D51AEDE3B}" destId="{87101B37-D40D-4E3E-B3A7-0C27F688C781}" srcOrd="0" destOrd="0" presId="urn:microsoft.com/office/officeart/2005/8/layout/process1"/>
    <dgm:cxn modelId="{5F39F7BD-64EB-4779-99D6-2F51C5AB6A87}" type="presOf" srcId="{3DFCE180-FDE3-455D-AF23-8FCF78FC60A7}" destId="{CFF32247-6AD7-432F-8140-32446D4650E5}" srcOrd="0" destOrd="0" presId="urn:microsoft.com/office/officeart/2005/8/layout/process1"/>
    <dgm:cxn modelId="{B2CC0B8D-675A-420F-B6E2-4123047A1570}" type="presParOf" srcId="{09164474-EC37-4398-ABB0-1D94BE608ECC}" destId="{584D9FAF-7DD2-4115-B327-4782B462DC58}" srcOrd="0" destOrd="0" presId="urn:microsoft.com/office/officeart/2005/8/layout/process1"/>
    <dgm:cxn modelId="{112E500B-DB31-4FFC-BCD5-9784A320512C}" type="presParOf" srcId="{09164474-EC37-4398-ABB0-1D94BE608ECC}" destId="{1E1233F2-63A5-489F-920B-939453099D44}" srcOrd="1" destOrd="0" presId="urn:microsoft.com/office/officeart/2005/8/layout/process1"/>
    <dgm:cxn modelId="{25A39A31-8585-4A5D-A28C-71D81B83EE9A}" type="presParOf" srcId="{1E1233F2-63A5-489F-920B-939453099D44}" destId="{C6F37B36-103C-42CE-938D-E243E756AA8A}" srcOrd="0" destOrd="0" presId="urn:microsoft.com/office/officeart/2005/8/layout/process1"/>
    <dgm:cxn modelId="{E1B3B69E-AE59-4C2C-828F-4E38E7A2C3D9}" type="presParOf" srcId="{09164474-EC37-4398-ABB0-1D94BE608ECC}" destId="{90E0A05F-6097-4804-942C-4CA2655D695C}" srcOrd="2" destOrd="0" presId="urn:microsoft.com/office/officeart/2005/8/layout/process1"/>
    <dgm:cxn modelId="{118E1E0F-AC4F-4A28-BCCF-FC84BFD02A0F}" type="presParOf" srcId="{09164474-EC37-4398-ABB0-1D94BE608ECC}" destId="{B785220F-C22D-44E1-A999-DDE479C6F7D1}" srcOrd="3" destOrd="0" presId="urn:microsoft.com/office/officeart/2005/8/layout/process1"/>
    <dgm:cxn modelId="{B4FFC3EB-9CB7-4566-ADDE-A4B4AD0B3EC4}" type="presParOf" srcId="{B785220F-C22D-44E1-A999-DDE479C6F7D1}" destId="{2E26C467-EE7B-4E91-93CB-B9453454FB83}" srcOrd="0" destOrd="0" presId="urn:microsoft.com/office/officeart/2005/8/layout/process1"/>
    <dgm:cxn modelId="{4C723F52-B51B-4A0A-A4B0-20C156C88D0E}" type="presParOf" srcId="{09164474-EC37-4398-ABB0-1D94BE608ECC}" destId="{DEF1E396-E4EA-497B-9EDD-6E350A9E2CFB}" srcOrd="4" destOrd="0" presId="urn:microsoft.com/office/officeart/2005/8/layout/process1"/>
    <dgm:cxn modelId="{B9BF3519-1714-4087-986E-8C09529867DB}" type="presParOf" srcId="{09164474-EC37-4398-ABB0-1D94BE608ECC}" destId="{CFF32247-6AD7-432F-8140-32446D4650E5}" srcOrd="5" destOrd="0" presId="urn:microsoft.com/office/officeart/2005/8/layout/process1"/>
    <dgm:cxn modelId="{3B0F4C2E-9456-4197-B555-F3A6F0D904B6}" type="presParOf" srcId="{CFF32247-6AD7-432F-8140-32446D4650E5}" destId="{9015BA8F-C719-4CF4-A924-C8845F43804E}" srcOrd="0" destOrd="0" presId="urn:microsoft.com/office/officeart/2005/8/layout/process1"/>
    <dgm:cxn modelId="{2FCEEB8A-BEA9-4A8E-A071-B7B2A7644464}" type="presParOf" srcId="{09164474-EC37-4398-ABB0-1D94BE608ECC}" destId="{7195F059-8269-4F76-BD4A-E331DF51C18B}" srcOrd="6" destOrd="0" presId="urn:microsoft.com/office/officeart/2005/8/layout/process1"/>
    <dgm:cxn modelId="{E66EA285-3AAD-44F3-ADF8-32A20C06D02F}" type="presParOf" srcId="{09164474-EC37-4398-ABB0-1D94BE608ECC}" destId="{594FD6FF-D2E5-46B9-AA33-7529DF405057}" srcOrd="7" destOrd="0" presId="urn:microsoft.com/office/officeart/2005/8/layout/process1"/>
    <dgm:cxn modelId="{D2B9E12D-EC73-482D-B3EF-577D0749A95E}" type="presParOf" srcId="{594FD6FF-D2E5-46B9-AA33-7529DF405057}" destId="{1F5816EA-CBED-455F-8828-285421F77AF5}" srcOrd="0" destOrd="0" presId="urn:microsoft.com/office/officeart/2005/8/layout/process1"/>
    <dgm:cxn modelId="{F48E03D3-95C0-4AE9-B7F4-7B0EDB307181}" type="presParOf" srcId="{09164474-EC37-4398-ABB0-1D94BE608ECC}" destId="{87101B37-D40D-4E3E-B3A7-0C27F688C78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EBE550-26C2-403C-BBD8-257DA60FF668}" type="doc">
      <dgm:prSet loTypeId="urn:microsoft.com/office/officeart/2005/8/layout/pyramid2" loCatId="pyramid" qsTypeId="urn:microsoft.com/office/officeart/2005/8/quickstyle/simple4" qsCatId="simple" csTypeId="urn:microsoft.com/office/officeart/2005/8/colors/colorful4" csCatId="colorful" phldr="1"/>
      <dgm:spPr/>
    </dgm:pt>
    <dgm:pt modelId="{0CFA0BA6-DE4E-433A-972D-CB0B30E21128}">
      <dgm:prSet phldrT="[Texto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SUPERVISOR  DE AUDITORÍA</a:t>
          </a:r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CA31AE29-B47E-45F2-818F-896DF8D4CFD1}" type="parTrans" cxnId="{19A4FB2C-E681-480F-8225-B6DD60C47D40}">
      <dgm:prSet/>
      <dgm:spPr/>
      <dgm:t>
        <a:bodyPr/>
        <a:lstStyle/>
        <a:p>
          <a:endParaRPr lang="es-MX"/>
        </a:p>
      </dgm:t>
    </dgm:pt>
    <dgm:pt modelId="{A8A9FE70-8B2D-44DE-8FFB-21A73FB9816E}" type="sibTrans" cxnId="{19A4FB2C-E681-480F-8225-B6DD60C47D40}">
      <dgm:prSet/>
      <dgm:spPr/>
      <dgm:t>
        <a:bodyPr/>
        <a:lstStyle/>
        <a:p>
          <a:endParaRPr lang="es-MX"/>
        </a:p>
      </dgm:t>
    </dgm:pt>
    <dgm:pt modelId="{83D23C5F-BC60-41B0-86D4-1ABBA458ABE6}">
      <dgm:prSet phldrT="[Texto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ENCARGADO DE UDITORÍA</a:t>
          </a:r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0624E02D-5753-41A5-9B0A-0E3F3615FC91}" type="parTrans" cxnId="{B14BA57A-0D2C-48E8-BB71-F98C089A8D8D}">
      <dgm:prSet/>
      <dgm:spPr/>
      <dgm:t>
        <a:bodyPr/>
        <a:lstStyle/>
        <a:p>
          <a:endParaRPr lang="es-MX"/>
        </a:p>
      </dgm:t>
    </dgm:pt>
    <dgm:pt modelId="{237EB272-5781-44F4-B8B2-76FB1D91256B}" type="sibTrans" cxnId="{B14BA57A-0D2C-48E8-BB71-F98C089A8D8D}">
      <dgm:prSet/>
      <dgm:spPr/>
      <dgm:t>
        <a:bodyPr/>
        <a:lstStyle/>
        <a:p>
          <a:endParaRPr lang="es-MX"/>
        </a:p>
      </dgm:t>
    </dgm:pt>
    <dgm:pt modelId="{C0425D5E-D871-4B9B-A2FA-46CC8BD62343}">
      <dgm:prSet phldrT="[Texto]"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AUDITOR AUXILIAR</a:t>
          </a:r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81078931-ED65-45C3-A99D-3148DC3AB1E9}" type="parTrans" cxnId="{E5F08C6A-889A-4ADC-ACBC-980B026E760C}">
      <dgm:prSet/>
      <dgm:spPr/>
      <dgm:t>
        <a:bodyPr/>
        <a:lstStyle/>
        <a:p>
          <a:endParaRPr lang="es-MX"/>
        </a:p>
      </dgm:t>
    </dgm:pt>
    <dgm:pt modelId="{97AB3D02-0923-4DAA-9240-E556449D2C4D}" type="sibTrans" cxnId="{E5F08C6A-889A-4ADC-ACBC-980B026E760C}">
      <dgm:prSet/>
      <dgm:spPr/>
      <dgm:t>
        <a:bodyPr/>
        <a:lstStyle/>
        <a:p>
          <a:endParaRPr lang="es-MX"/>
        </a:p>
      </dgm:t>
    </dgm:pt>
    <dgm:pt modelId="{195990D6-315B-4F24-A38D-2ECD0ADDCE19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GERENTE  DE AUDITORÍA</a:t>
          </a:r>
        </a:p>
        <a:p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3BFB1FB5-14AE-4B89-A731-DA9EDEC32FA9}" type="parTrans" cxnId="{F7B25A1A-B5B8-4217-8768-523F274CF3C2}">
      <dgm:prSet/>
      <dgm:spPr/>
      <dgm:t>
        <a:bodyPr/>
        <a:lstStyle/>
        <a:p>
          <a:endParaRPr lang="es-MX"/>
        </a:p>
      </dgm:t>
    </dgm:pt>
    <dgm:pt modelId="{96E051A3-0829-4100-A6FA-C9C1D9306F7D}" type="sibTrans" cxnId="{F7B25A1A-B5B8-4217-8768-523F274CF3C2}">
      <dgm:prSet/>
      <dgm:spPr/>
      <dgm:t>
        <a:bodyPr/>
        <a:lstStyle/>
        <a:p>
          <a:endParaRPr lang="es-MX"/>
        </a:p>
      </dgm:t>
    </dgm:pt>
    <dgm:pt modelId="{0D6AAC2A-6E1B-4962-9875-DD0329408904}">
      <dgm:prSet custT="1"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es-MX" sz="1600" b="1" dirty="0" smtClean="0">
              <a:latin typeface="Arial" pitchFamily="34" charset="0"/>
              <a:cs typeface="Arial" pitchFamily="34" charset="0"/>
            </a:rPr>
            <a:t>DIRECTOR DE AUDITORÍA</a:t>
          </a:r>
        </a:p>
        <a:p>
          <a:endParaRPr lang="es-MX" sz="1600" b="1" dirty="0">
            <a:latin typeface="Arial" pitchFamily="34" charset="0"/>
            <a:cs typeface="Arial" pitchFamily="34" charset="0"/>
          </a:endParaRPr>
        </a:p>
      </dgm:t>
    </dgm:pt>
    <dgm:pt modelId="{6A17A51E-5C52-4279-8AB8-0C5645C25E9C}" type="parTrans" cxnId="{2B201683-24A8-4118-AABB-E3F6D4B8B27C}">
      <dgm:prSet/>
      <dgm:spPr/>
      <dgm:t>
        <a:bodyPr/>
        <a:lstStyle/>
        <a:p>
          <a:endParaRPr lang="es-MX"/>
        </a:p>
      </dgm:t>
    </dgm:pt>
    <dgm:pt modelId="{D7B3E8C1-0925-4DBC-9445-CA230B5EC18F}" type="sibTrans" cxnId="{2B201683-24A8-4118-AABB-E3F6D4B8B27C}">
      <dgm:prSet/>
      <dgm:spPr/>
      <dgm:t>
        <a:bodyPr/>
        <a:lstStyle/>
        <a:p>
          <a:endParaRPr lang="es-MX"/>
        </a:p>
      </dgm:t>
    </dgm:pt>
    <dgm:pt modelId="{612CE1A9-F61C-4D67-AF4E-760266EBE6F1}" type="pres">
      <dgm:prSet presAssocID="{75EBE550-26C2-403C-BBD8-257DA60FF668}" presName="compositeShape" presStyleCnt="0">
        <dgm:presLayoutVars>
          <dgm:dir/>
          <dgm:resizeHandles/>
        </dgm:presLayoutVars>
      </dgm:prSet>
      <dgm:spPr/>
    </dgm:pt>
    <dgm:pt modelId="{A4A2F1C4-7681-4A50-A85F-84839C924462}" type="pres">
      <dgm:prSet presAssocID="{75EBE550-26C2-403C-BBD8-257DA60FF668}" presName="pyramid" presStyleLbl="node1" presStyleIdx="0" presStyleCnt="1" custLinFactNeighborX="-4515" custLinFactNeighborY="-4927"/>
      <dgm:spPr>
        <a:scene3d>
          <a:camera prst="orthographicFront"/>
          <a:lightRig rig="threePt" dir="t"/>
        </a:scene3d>
        <a:sp3d>
          <a:bevelT/>
        </a:sp3d>
      </dgm:spPr>
    </dgm:pt>
    <dgm:pt modelId="{309D6791-5962-4CFA-A21D-43707F26CC02}" type="pres">
      <dgm:prSet presAssocID="{75EBE550-26C2-403C-BBD8-257DA60FF668}" presName="theList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D0DB517-9542-4331-BE95-DD537A71A100}" type="pres">
      <dgm:prSet presAssocID="{0D6AAC2A-6E1B-4962-9875-DD0329408904}" presName="aNode" presStyleLbl="fgAcc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998B8DC-1131-47CD-A6B8-7A9C5A1A714E}" type="pres">
      <dgm:prSet presAssocID="{0D6AAC2A-6E1B-4962-9875-DD0329408904}" presName="aSpac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41873F30-4AAB-465E-B7D3-B245165BD3BD}" type="pres">
      <dgm:prSet presAssocID="{195990D6-315B-4F24-A38D-2ECD0ADDCE19}" presName="aNode" presStyleLbl="fgAcc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4882E17-44E9-43B2-816A-82FE83D895F7}" type="pres">
      <dgm:prSet presAssocID="{195990D6-315B-4F24-A38D-2ECD0ADDCE19}" presName="aSpac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8BF39404-EC37-42C1-8F36-B94CB7E474CD}" type="pres">
      <dgm:prSet presAssocID="{0CFA0BA6-DE4E-433A-972D-CB0B30E21128}" presName="aNode" presStyleLbl="fgAcc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6462122-6A84-4619-BCD0-6BE8CFDF2D8C}" type="pres">
      <dgm:prSet presAssocID="{0CFA0BA6-DE4E-433A-972D-CB0B30E21128}" presName="aSpac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96E12BA-EA9C-41AE-8DB6-46CD7CAC4141}" type="pres">
      <dgm:prSet presAssocID="{83D23C5F-BC60-41B0-86D4-1ABBA458ABE6}" presName="aNode" presStyleLbl="fgAcc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B8FAC16-46DB-43CC-8909-9E2869095731}" type="pres">
      <dgm:prSet presAssocID="{83D23C5F-BC60-41B0-86D4-1ABBA458ABE6}" presName="aSpace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33C9B565-A171-4237-AF8E-106610492BCD}" type="pres">
      <dgm:prSet presAssocID="{C0425D5E-D871-4B9B-A2FA-46CC8BD62343}" presName="aNode" presStyleLbl="fgAcc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7CE3E21-8F89-478D-B641-5AE4D830F917}" type="pres">
      <dgm:prSet presAssocID="{C0425D5E-D871-4B9B-A2FA-46CC8BD62343}" presName="aSpace" presStyleCnt="0"/>
      <dgm:spPr>
        <a:scene3d>
          <a:camera prst="orthographicFront"/>
          <a:lightRig rig="threePt" dir="t"/>
        </a:scene3d>
        <a:sp3d>
          <a:bevelT/>
        </a:sp3d>
      </dgm:spPr>
    </dgm:pt>
  </dgm:ptLst>
  <dgm:cxnLst>
    <dgm:cxn modelId="{17FF13FA-5F53-43E0-9044-42D80555750B}" type="presOf" srcId="{75EBE550-26C2-403C-BBD8-257DA60FF668}" destId="{612CE1A9-F61C-4D67-AF4E-760266EBE6F1}" srcOrd="0" destOrd="0" presId="urn:microsoft.com/office/officeart/2005/8/layout/pyramid2"/>
    <dgm:cxn modelId="{19A4FB2C-E681-480F-8225-B6DD60C47D40}" srcId="{75EBE550-26C2-403C-BBD8-257DA60FF668}" destId="{0CFA0BA6-DE4E-433A-972D-CB0B30E21128}" srcOrd="2" destOrd="0" parTransId="{CA31AE29-B47E-45F2-818F-896DF8D4CFD1}" sibTransId="{A8A9FE70-8B2D-44DE-8FFB-21A73FB9816E}"/>
    <dgm:cxn modelId="{29FF6E5F-EF63-40E0-9872-A2DE9C1F41F2}" type="presOf" srcId="{0D6AAC2A-6E1B-4962-9875-DD0329408904}" destId="{5D0DB517-9542-4331-BE95-DD537A71A100}" srcOrd="0" destOrd="0" presId="urn:microsoft.com/office/officeart/2005/8/layout/pyramid2"/>
    <dgm:cxn modelId="{0F2E729F-F5A5-4CDE-A118-91E39B8BE230}" type="presOf" srcId="{195990D6-315B-4F24-A38D-2ECD0ADDCE19}" destId="{41873F30-4AAB-465E-B7D3-B245165BD3BD}" srcOrd="0" destOrd="0" presId="urn:microsoft.com/office/officeart/2005/8/layout/pyramid2"/>
    <dgm:cxn modelId="{34FEA05F-CDC6-4781-8AB0-ED1446F0D866}" type="presOf" srcId="{0CFA0BA6-DE4E-433A-972D-CB0B30E21128}" destId="{8BF39404-EC37-42C1-8F36-B94CB7E474CD}" srcOrd="0" destOrd="0" presId="urn:microsoft.com/office/officeart/2005/8/layout/pyramid2"/>
    <dgm:cxn modelId="{F7B25A1A-B5B8-4217-8768-523F274CF3C2}" srcId="{75EBE550-26C2-403C-BBD8-257DA60FF668}" destId="{195990D6-315B-4F24-A38D-2ECD0ADDCE19}" srcOrd="1" destOrd="0" parTransId="{3BFB1FB5-14AE-4B89-A731-DA9EDEC32FA9}" sibTransId="{96E051A3-0829-4100-A6FA-C9C1D9306F7D}"/>
    <dgm:cxn modelId="{2B201683-24A8-4118-AABB-E3F6D4B8B27C}" srcId="{75EBE550-26C2-403C-BBD8-257DA60FF668}" destId="{0D6AAC2A-6E1B-4962-9875-DD0329408904}" srcOrd="0" destOrd="0" parTransId="{6A17A51E-5C52-4279-8AB8-0C5645C25E9C}" sibTransId="{D7B3E8C1-0925-4DBC-9445-CA230B5EC18F}"/>
    <dgm:cxn modelId="{E5F08C6A-889A-4ADC-ACBC-980B026E760C}" srcId="{75EBE550-26C2-403C-BBD8-257DA60FF668}" destId="{C0425D5E-D871-4B9B-A2FA-46CC8BD62343}" srcOrd="4" destOrd="0" parTransId="{81078931-ED65-45C3-A99D-3148DC3AB1E9}" sibTransId="{97AB3D02-0923-4DAA-9240-E556449D2C4D}"/>
    <dgm:cxn modelId="{2D1E7558-22CE-47F0-A522-4E9F584A767E}" type="presOf" srcId="{83D23C5F-BC60-41B0-86D4-1ABBA458ABE6}" destId="{596E12BA-EA9C-41AE-8DB6-46CD7CAC4141}" srcOrd="0" destOrd="0" presId="urn:microsoft.com/office/officeart/2005/8/layout/pyramid2"/>
    <dgm:cxn modelId="{550AF34F-5C69-49DC-87B5-4DF5BDAF51A2}" type="presOf" srcId="{C0425D5E-D871-4B9B-A2FA-46CC8BD62343}" destId="{33C9B565-A171-4237-AF8E-106610492BCD}" srcOrd="0" destOrd="0" presId="urn:microsoft.com/office/officeart/2005/8/layout/pyramid2"/>
    <dgm:cxn modelId="{B14BA57A-0D2C-48E8-BB71-F98C089A8D8D}" srcId="{75EBE550-26C2-403C-BBD8-257DA60FF668}" destId="{83D23C5F-BC60-41B0-86D4-1ABBA458ABE6}" srcOrd="3" destOrd="0" parTransId="{0624E02D-5753-41A5-9B0A-0E3F3615FC91}" sibTransId="{237EB272-5781-44F4-B8B2-76FB1D91256B}"/>
    <dgm:cxn modelId="{1A10AC4D-AE2E-4CFD-8347-858F78AABDCA}" type="presParOf" srcId="{612CE1A9-F61C-4D67-AF4E-760266EBE6F1}" destId="{A4A2F1C4-7681-4A50-A85F-84839C924462}" srcOrd="0" destOrd="0" presId="urn:microsoft.com/office/officeart/2005/8/layout/pyramid2"/>
    <dgm:cxn modelId="{24080708-8F74-4CF7-B540-02F0F81E3A8A}" type="presParOf" srcId="{612CE1A9-F61C-4D67-AF4E-760266EBE6F1}" destId="{309D6791-5962-4CFA-A21D-43707F26CC02}" srcOrd="1" destOrd="0" presId="urn:microsoft.com/office/officeart/2005/8/layout/pyramid2"/>
    <dgm:cxn modelId="{1F0D74E2-303B-449F-A72A-3D9BC741E927}" type="presParOf" srcId="{309D6791-5962-4CFA-A21D-43707F26CC02}" destId="{5D0DB517-9542-4331-BE95-DD537A71A100}" srcOrd="0" destOrd="0" presId="urn:microsoft.com/office/officeart/2005/8/layout/pyramid2"/>
    <dgm:cxn modelId="{9F796395-BDC2-43B2-BA1B-EB101E971866}" type="presParOf" srcId="{309D6791-5962-4CFA-A21D-43707F26CC02}" destId="{9998B8DC-1131-47CD-A6B8-7A9C5A1A714E}" srcOrd="1" destOrd="0" presId="urn:microsoft.com/office/officeart/2005/8/layout/pyramid2"/>
    <dgm:cxn modelId="{19068D36-B9F8-4EFB-B087-D016F65E4267}" type="presParOf" srcId="{309D6791-5962-4CFA-A21D-43707F26CC02}" destId="{41873F30-4AAB-465E-B7D3-B245165BD3BD}" srcOrd="2" destOrd="0" presId="urn:microsoft.com/office/officeart/2005/8/layout/pyramid2"/>
    <dgm:cxn modelId="{CB883260-6487-46D2-B877-DE2E02DABF1F}" type="presParOf" srcId="{309D6791-5962-4CFA-A21D-43707F26CC02}" destId="{04882E17-44E9-43B2-816A-82FE83D895F7}" srcOrd="3" destOrd="0" presId="urn:microsoft.com/office/officeart/2005/8/layout/pyramid2"/>
    <dgm:cxn modelId="{181F2000-920A-4E83-83BA-86D0BCB861CA}" type="presParOf" srcId="{309D6791-5962-4CFA-A21D-43707F26CC02}" destId="{8BF39404-EC37-42C1-8F36-B94CB7E474CD}" srcOrd="4" destOrd="0" presId="urn:microsoft.com/office/officeart/2005/8/layout/pyramid2"/>
    <dgm:cxn modelId="{696DB5CF-69FE-4F38-BF47-C176CC648654}" type="presParOf" srcId="{309D6791-5962-4CFA-A21D-43707F26CC02}" destId="{E6462122-6A84-4619-BCD0-6BE8CFDF2D8C}" srcOrd="5" destOrd="0" presId="urn:microsoft.com/office/officeart/2005/8/layout/pyramid2"/>
    <dgm:cxn modelId="{1FF3A805-081C-426E-BBB8-B51FD24843C0}" type="presParOf" srcId="{309D6791-5962-4CFA-A21D-43707F26CC02}" destId="{596E12BA-EA9C-41AE-8DB6-46CD7CAC4141}" srcOrd="6" destOrd="0" presId="urn:microsoft.com/office/officeart/2005/8/layout/pyramid2"/>
    <dgm:cxn modelId="{8D8CC7E8-9ABC-4972-B4C7-5CD6301C88CE}" type="presParOf" srcId="{309D6791-5962-4CFA-A21D-43707F26CC02}" destId="{9B8FAC16-46DB-43CC-8909-9E2869095731}" srcOrd="7" destOrd="0" presId="urn:microsoft.com/office/officeart/2005/8/layout/pyramid2"/>
    <dgm:cxn modelId="{13DC6A17-BC98-4482-A247-DB7A1A2254E6}" type="presParOf" srcId="{309D6791-5962-4CFA-A21D-43707F26CC02}" destId="{33C9B565-A171-4237-AF8E-106610492BCD}" srcOrd="8" destOrd="0" presId="urn:microsoft.com/office/officeart/2005/8/layout/pyramid2"/>
    <dgm:cxn modelId="{8947522A-3B54-4DC3-9584-F13008AC73CC}" type="presParOf" srcId="{309D6791-5962-4CFA-A21D-43707F26CC02}" destId="{67CE3E21-8F89-478D-B641-5AE4D830F917}" srcOrd="9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CD1A837-B67D-4371-AFEA-413348FF7C1E}" type="doc">
      <dgm:prSet loTypeId="urn:microsoft.com/office/officeart/2005/8/layout/hProcess9" loCatId="process" qsTypeId="urn:microsoft.com/office/officeart/2005/8/quickstyle/3d1" qsCatId="3D" csTypeId="urn:microsoft.com/office/officeart/2005/8/colors/colorful4" csCatId="colorful" phldr="1"/>
      <dgm:spPr/>
    </dgm:pt>
    <dgm:pt modelId="{878D716E-501F-4D72-B259-1B32AD7C243C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Dirigir a sus subordinados en el desempeño de sus funciones</a:t>
          </a:r>
          <a:endParaRPr lang="es-MX" dirty="0">
            <a:latin typeface="Arial Black" pitchFamily="34" charset="0"/>
          </a:endParaRPr>
        </a:p>
      </dgm:t>
    </dgm:pt>
    <dgm:pt modelId="{2F8FA652-A876-4685-9BAB-95F725C5F838}" type="parTrans" cxnId="{80DFDDB7-1A7D-4F34-8D63-9CADB3E43D64}">
      <dgm:prSet/>
      <dgm:spPr/>
      <dgm:t>
        <a:bodyPr/>
        <a:lstStyle/>
        <a:p>
          <a:endParaRPr lang="es-MX"/>
        </a:p>
      </dgm:t>
    </dgm:pt>
    <dgm:pt modelId="{7DA07758-FE14-4155-AA85-3FECAF84F757}" type="sibTrans" cxnId="{80DFDDB7-1A7D-4F34-8D63-9CADB3E43D64}">
      <dgm:prSet/>
      <dgm:spPr/>
      <dgm:t>
        <a:bodyPr/>
        <a:lstStyle/>
        <a:p>
          <a:endParaRPr lang="es-MX"/>
        </a:p>
      </dgm:t>
    </dgm:pt>
    <dgm:pt modelId="{00D9A4A6-5AB7-4CFF-9C6D-56A21567D5C3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Desarrollar políticas y procedimientos para llevar a cabo la actividad de auditoría interna</a:t>
          </a:r>
          <a:endParaRPr lang="es-MX" dirty="0">
            <a:latin typeface="Arial Black" pitchFamily="34" charset="0"/>
          </a:endParaRPr>
        </a:p>
      </dgm:t>
    </dgm:pt>
    <dgm:pt modelId="{9279D30E-E829-4CE9-A907-0D85A2815D7A}" type="parTrans" cxnId="{AEC45A5E-DD65-4A49-93D0-0D05897CDCC3}">
      <dgm:prSet/>
      <dgm:spPr/>
      <dgm:t>
        <a:bodyPr/>
        <a:lstStyle/>
        <a:p>
          <a:endParaRPr lang="es-MX"/>
        </a:p>
      </dgm:t>
    </dgm:pt>
    <dgm:pt modelId="{01D37453-D962-47A7-B20A-92A0B1A39038}" type="sibTrans" cxnId="{AEC45A5E-DD65-4A49-93D0-0D05897CDCC3}">
      <dgm:prSet/>
      <dgm:spPr/>
      <dgm:t>
        <a:bodyPr/>
        <a:lstStyle/>
        <a:p>
          <a:endParaRPr lang="es-MX"/>
        </a:p>
      </dgm:t>
    </dgm:pt>
    <dgm:pt modelId="{56EDEDF5-45F3-41B7-9A93-D690E96FEC2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Planear a corto, mediano y largo plazo las actividades de auditoría interna</a:t>
          </a:r>
          <a:endParaRPr lang="es-MX" dirty="0">
            <a:latin typeface="Arial Black" pitchFamily="34" charset="0"/>
          </a:endParaRPr>
        </a:p>
      </dgm:t>
    </dgm:pt>
    <dgm:pt modelId="{45AC1D4D-F60D-49C3-9C0D-89D41C3BE5D5}" type="parTrans" cxnId="{79C55A3F-9723-419D-BEE6-EA41084A117F}">
      <dgm:prSet/>
      <dgm:spPr/>
      <dgm:t>
        <a:bodyPr/>
        <a:lstStyle/>
        <a:p>
          <a:endParaRPr lang="es-MX"/>
        </a:p>
      </dgm:t>
    </dgm:pt>
    <dgm:pt modelId="{5D66F191-5574-450A-96D4-109C27B2923D}" type="sibTrans" cxnId="{79C55A3F-9723-419D-BEE6-EA41084A117F}">
      <dgm:prSet/>
      <dgm:spPr/>
      <dgm:t>
        <a:bodyPr/>
        <a:lstStyle/>
        <a:p>
          <a:endParaRPr lang="es-MX"/>
        </a:p>
      </dgm:t>
    </dgm:pt>
    <dgm:pt modelId="{C91A51B5-E24F-4C9C-8E13-D586887C2AA4}" type="pres">
      <dgm:prSet presAssocID="{6CD1A837-B67D-4371-AFEA-413348FF7C1E}" presName="CompostProcess" presStyleCnt="0">
        <dgm:presLayoutVars>
          <dgm:dir/>
          <dgm:resizeHandles val="exact"/>
        </dgm:presLayoutVars>
      </dgm:prSet>
      <dgm:spPr/>
    </dgm:pt>
    <dgm:pt modelId="{5CD13BFD-BB55-4FE1-A681-3C1E8CE06302}" type="pres">
      <dgm:prSet presAssocID="{6CD1A837-B67D-4371-AFEA-413348FF7C1E}" presName="arrow" presStyleLbl="bgShp" presStyleIdx="0" presStyleCnt="1"/>
      <dgm:spPr>
        <a:solidFill>
          <a:schemeClr val="accent5">
            <a:lumMod val="50000"/>
          </a:schemeClr>
        </a:solidFill>
        <a:scene3d>
          <a:camera prst="orthographicFront"/>
          <a:lightRig rig="flat" dir="t"/>
        </a:scene3d>
        <a:sp3d z="-190500" extrusionH="12700" prstMaterial="plastic">
          <a:bevelT w="50800" h="50800"/>
        </a:sp3d>
      </dgm:spPr>
    </dgm:pt>
    <dgm:pt modelId="{3BAA174A-CD97-4880-8A4E-C01E125BEA62}" type="pres">
      <dgm:prSet presAssocID="{6CD1A837-B67D-4371-AFEA-413348FF7C1E}" presName="linearProcess" presStyleCnt="0"/>
      <dgm:spPr/>
    </dgm:pt>
    <dgm:pt modelId="{4C2EB784-EF56-4912-96E2-198B0F73BE5D}" type="pres">
      <dgm:prSet presAssocID="{878D716E-501F-4D72-B259-1B32AD7C243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7D74D2-8CAA-4B45-AC88-675E473A8A29}" type="pres">
      <dgm:prSet presAssocID="{7DA07758-FE14-4155-AA85-3FECAF84F757}" presName="sibTrans" presStyleCnt="0"/>
      <dgm:spPr/>
    </dgm:pt>
    <dgm:pt modelId="{A5269B29-3949-4B54-A32F-F954B91E7A8E}" type="pres">
      <dgm:prSet presAssocID="{00D9A4A6-5AB7-4CFF-9C6D-56A21567D5C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B4CB-3BA1-4A6C-A047-AD5FD307EDF7}" type="pres">
      <dgm:prSet presAssocID="{01D37453-D962-47A7-B20A-92A0B1A39038}" presName="sibTrans" presStyleCnt="0"/>
      <dgm:spPr/>
    </dgm:pt>
    <dgm:pt modelId="{105155ED-09FF-46E3-9CEC-04BDF3D8AF49}" type="pres">
      <dgm:prSet presAssocID="{56EDEDF5-45F3-41B7-9A93-D690E96FEC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2FACE76-112D-4594-989C-3DCABA321CF2}" type="presOf" srcId="{6CD1A837-B67D-4371-AFEA-413348FF7C1E}" destId="{C91A51B5-E24F-4C9C-8E13-D586887C2AA4}" srcOrd="0" destOrd="0" presId="urn:microsoft.com/office/officeart/2005/8/layout/hProcess9"/>
    <dgm:cxn modelId="{80DFDDB7-1A7D-4F34-8D63-9CADB3E43D64}" srcId="{6CD1A837-B67D-4371-AFEA-413348FF7C1E}" destId="{878D716E-501F-4D72-B259-1B32AD7C243C}" srcOrd="0" destOrd="0" parTransId="{2F8FA652-A876-4685-9BAB-95F725C5F838}" sibTransId="{7DA07758-FE14-4155-AA85-3FECAF84F757}"/>
    <dgm:cxn modelId="{726B0B66-B810-45A9-AD79-1B39368288A3}" type="presOf" srcId="{00D9A4A6-5AB7-4CFF-9C6D-56A21567D5C3}" destId="{A5269B29-3949-4B54-A32F-F954B91E7A8E}" srcOrd="0" destOrd="0" presId="urn:microsoft.com/office/officeart/2005/8/layout/hProcess9"/>
    <dgm:cxn modelId="{79C55A3F-9723-419D-BEE6-EA41084A117F}" srcId="{6CD1A837-B67D-4371-AFEA-413348FF7C1E}" destId="{56EDEDF5-45F3-41B7-9A93-D690E96FEC2B}" srcOrd="2" destOrd="0" parTransId="{45AC1D4D-F60D-49C3-9C0D-89D41C3BE5D5}" sibTransId="{5D66F191-5574-450A-96D4-109C27B2923D}"/>
    <dgm:cxn modelId="{AEC45A5E-DD65-4A49-93D0-0D05897CDCC3}" srcId="{6CD1A837-B67D-4371-AFEA-413348FF7C1E}" destId="{00D9A4A6-5AB7-4CFF-9C6D-56A21567D5C3}" srcOrd="1" destOrd="0" parTransId="{9279D30E-E829-4CE9-A907-0D85A2815D7A}" sibTransId="{01D37453-D962-47A7-B20A-92A0B1A39038}"/>
    <dgm:cxn modelId="{4B9A82DC-721B-424B-A2B3-D0589F453237}" type="presOf" srcId="{878D716E-501F-4D72-B259-1B32AD7C243C}" destId="{4C2EB784-EF56-4912-96E2-198B0F73BE5D}" srcOrd="0" destOrd="0" presId="urn:microsoft.com/office/officeart/2005/8/layout/hProcess9"/>
    <dgm:cxn modelId="{B57D1A1B-F6D5-4218-A19D-F6EF877DF074}" type="presOf" srcId="{56EDEDF5-45F3-41B7-9A93-D690E96FEC2B}" destId="{105155ED-09FF-46E3-9CEC-04BDF3D8AF49}" srcOrd="0" destOrd="0" presId="urn:microsoft.com/office/officeart/2005/8/layout/hProcess9"/>
    <dgm:cxn modelId="{F2518DC9-815B-4E12-AA3B-886B3D06F049}" type="presParOf" srcId="{C91A51B5-E24F-4C9C-8E13-D586887C2AA4}" destId="{5CD13BFD-BB55-4FE1-A681-3C1E8CE06302}" srcOrd="0" destOrd="0" presId="urn:microsoft.com/office/officeart/2005/8/layout/hProcess9"/>
    <dgm:cxn modelId="{80D9F181-B63E-44DE-AF1A-63BA3F0EDC8D}" type="presParOf" srcId="{C91A51B5-E24F-4C9C-8E13-D586887C2AA4}" destId="{3BAA174A-CD97-4880-8A4E-C01E125BEA62}" srcOrd="1" destOrd="0" presId="urn:microsoft.com/office/officeart/2005/8/layout/hProcess9"/>
    <dgm:cxn modelId="{20B511EA-B82E-4ABA-B8F5-93C8B51D4796}" type="presParOf" srcId="{3BAA174A-CD97-4880-8A4E-C01E125BEA62}" destId="{4C2EB784-EF56-4912-96E2-198B0F73BE5D}" srcOrd="0" destOrd="0" presId="urn:microsoft.com/office/officeart/2005/8/layout/hProcess9"/>
    <dgm:cxn modelId="{CE4F79F0-71DA-467A-B935-29B53EEAC60A}" type="presParOf" srcId="{3BAA174A-CD97-4880-8A4E-C01E125BEA62}" destId="{0F7D74D2-8CAA-4B45-AC88-675E473A8A29}" srcOrd="1" destOrd="0" presId="urn:microsoft.com/office/officeart/2005/8/layout/hProcess9"/>
    <dgm:cxn modelId="{467D035F-3E23-45E4-993B-17D46CB1C227}" type="presParOf" srcId="{3BAA174A-CD97-4880-8A4E-C01E125BEA62}" destId="{A5269B29-3949-4B54-A32F-F954B91E7A8E}" srcOrd="2" destOrd="0" presId="urn:microsoft.com/office/officeart/2005/8/layout/hProcess9"/>
    <dgm:cxn modelId="{FD5A1E33-AECD-45C6-B87E-AA83D0563480}" type="presParOf" srcId="{3BAA174A-CD97-4880-8A4E-C01E125BEA62}" destId="{AD0BB4CB-3BA1-4A6C-A047-AD5FD307EDF7}" srcOrd="3" destOrd="0" presId="urn:microsoft.com/office/officeart/2005/8/layout/hProcess9"/>
    <dgm:cxn modelId="{B712FA36-565F-4E91-A79E-E3EFEF2AFF21}" type="presParOf" srcId="{3BAA174A-CD97-4880-8A4E-C01E125BEA62}" destId="{105155ED-09FF-46E3-9CEC-04BDF3D8AF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A18020-396B-47DC-815F-9A39C1193E11}" type="doc">
      <dgm:prSet loTypeId="urn:microsoft.com/office/officeart/2005/8/layout/process1" loCatId="process" qsTypeId="urn:microsoft.com/office/officeart/2005/8/quickstyle/3d1" qsCatId="3D" csTypeId="urn:microsoft.com/office/officeart/2005/8/colors/accent1_2" csCatId="accent1" phldr="1"/>
      <dgm:spPr/>
    </dgm:pt>
    <dgm:pt modelId="{BB0AAE1E-9252-4276-88F4-B38B010B0AC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C.P. con estudios de posgrado</a:t>
          </a:r>
          <a:endParaRPr lang="es-MX" dirty="0">
            <a:latin typeface="Arial Black" pitchFamily="34" charset="0"/>
          </a:endParaRPr>
        </a:p>
      </dgm:t>
    </dgm:pt>
    <dgm:pt modelId="{0316BF3E-C4F5-4618-B623-DFEAACDB9C14}" type="parTrans" cxnId="{345A8C71-B9DC-4426-A0A8-37F60C4F1C0D}">
      <dgm:prSet/>
      <dgm:spPr/>
      <dgm:t>
        <a:bodyPr/>
        <a:lstStyle/>
        <a:p>
          <a:endParaRPr lang="es-MX"/>
        </a:p>
      </dgm:t>
    </dgm:pt>
    <dgm:pt modelId="{98E7EE5A-22D0-4EC0-98C8-BCCE5CC5B1A9}" type="sibTrans" cxnId="{345A8C71-B9DC-4426-A0A8-37F60C4F1C0D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endParaRPr lang="es-MX" dirty="0"/>
        </a:p>
      </dgm:t>
    </dgm:pt>
    <dgm:pt modelId="{46C98430-D344-4CA8-BDD5-ED3E63443D7F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Actualizado</a:t>
          </a:r>
          <a:endParaRPr lang="es-MX" dirty="0">
            <a:latin typeface="Arial Black" pitchFamily="34" charset="0"/>
          </a:endParaRPr>
        </a:p>
      </dgm:t>
    </dgm:pt>
    <dgm:pt modelId="{9F3A71B4-1B2F-4DA1-A0C5-2B320EADB820}" type="parTrans" cxnId="{9C27AECF-8397-4523-8270-168607A19CF6}">
      <dgm:prSet/>
      <dgm:spPr/>
      <dgm:t>
        <a:bodyPr/>
        <a:lstStyle/>
        <a:p>
          <a:endParaRPr lang="es-MX"/>
        </a:p>
      </dgm:t>
    </dgm:pt>
    <dgm:pt modelId="{1A5D47E3-EF36-468D-8081-EBD40FB0B856}" type="sibTrans" cxnId="{9C27AECF-8397-4523-8270-168607A19CF6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endParaRPr lang="es-MX" dirty="0"/>
        </a:p>
      </dgm:t>
    </dgm:pt>
    <dgm:pt modelId="{F99D5F64-206A-42F5-8D0E-F645AF7E9D61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Madurez personal y profesional</a:t>
          </a:r>
          <a:endParaRPr lang="es-MX" dirty="0">
            <a:latin typeface="Arial Black" pitchFamily="34" charset="0"/>
          </a:endParaRPr>
        </a:p>
      </dgm:t>
    </dgm:pt>
    <dgm:pt modelId="{6B2E1015-2E91-436C-8CBC-7BFEBCC2B1F4}" type="parTrans" cxnId="{2047D5BF-DC63-40C8-8080-AC11AAC0510E}">
      <dgm:prSet/>
      <dgm:spPr/>
      <dgm:t>
        <a:bodyPr/>
        <a:lstStyle/>
        <a:p>
          <a:endParaRPr lang="es-MX"/>
        </a:p>
      </dgm:t>
    </dgm:pt>
    <dgm:pt modelId="{5B3ED897-780B-4FB3-AD66-3B51C76188F8}" type="sibTrans" cxnId="{2047D5BF-DC63-40C8-8080-AC11AAC0510E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endParaRPr lang="es-MX" dirty="0"/>
        </a:p>
      </dgm:t>
    </dgm:pt>
    <dgm:pt modelId="{74E8506B-7D2B-4F52-BE86-4DA5F308099E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Experiencia</a:t>
          </a:r>
          <a:endParaRPr lang="es-MX" dirty="0">
            <a:latin typeface="Arial Black" pitchFamily="34" charset="0"/>
          </a:endParaRPr>
        </a:p>
      </dgm:t>
    </dgm:pt>
    <dgm:pt modelId="{94F8A8F8-0591-4DBE-953E-32F720E4C35C}" type="parTrans" cxnId="{5DD76126-31DB-4EAA-B6DD-0DE3273DFFAE}">
      <dgm:prSet/>
      <dgm:spPr/>
      <dgm:t>
        <a:bodyPr/>
        <a:lstStyle/>
        <a:p>
          <a:endParaRPr lang="es-MX"/>
        </a:p>
      </dgm:t>
    </dgm:pt>
    <dgm:pt modelId="{3DFCE180-FDE3-455D-AF23-8FCF78FC60A7}" type="sibTrans" cxnId="{5DD76126-31DB-4EAA-B6DD-0DE3273DFFAE}">
      <dgm:prSet/>
      <dgm:spPr>
        <a:solidFill>
          <a:schemeClr val="accent5">
            <a:lumMod val="50000"/>
          </a:schemeClr>
        </a:solidFill>
      </dgm:spPr>
      <dgm:t>
        <a:bodyPr/>
        <a:lstStyle/>
        <a:p>
          <a:endParaRPr lang="es-MX" dirty="0"/>
        </a:p>
      </dgm:t>
    </dgm:pt>
    <dgm:pt modelId="{EF3FEBD7-5241-40F9-8062-622D51AEDE3B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Casado</a:t>
          </a:r>
          <a:endParaRPr lang="es-MX" dirty="0">
            <a:latin typeface="Arial Black" pitchFamily="34" charset="0"/>
          </a:endParaRPr>
        </a:p>
      </dgm:t>
    </dgm:pt>
    <dgm:pt modelId="{A7618CA4-7E5A-4CC0-A6D2-2738229362B2}" type="parTrans" cxnId="{557D7D19-1406-4B56-9756-60F652B86020}">
      <dgm:prSet/>
      <dgm:spPr/>
      <dgm:t>
        <a:bodyPr/>
        <a:lstStyle/>
        <a:p>
          <a:endParaRPr lang="es-MX"/>
        </a:p>
      </dgm:t>
    </dgm:pt>
    <dgm:pt modelId="{5FB4BFE7-B964-4ADA-8957-7714F5470EB3}" type="sibTrans" cxnId="{557D7D19-1406-4B56-9756-60F652B86020}">
      <dgm:prSet/>
      <dgm:spPr/>
      <dgm:t>
        <a:bodyPr/>
        <a:lstStyle/>
        <a:p>
          <a:endParaRPr lang="es-MX"/>
        </a:p>
      </dgm:t>
    </dgm:pt>
    <dgm:pt modelId="{09164474-EC37-4398-ABB0-1D94BE608ECC}" type="pres">
      <dgm:prSet presAssocID="{61A18020-396B-47DC-815F-9A39C1193E11}" presName="Name0" presStyleCnt="0">
        <dgm:presLayoutVars>
          <dgm:dir/>
          <dgm:resizeHandles val="exact"/>
        </dgm:presLayoutVars>
      </dgm:prSet>
      <dgm:spPr/>
    </dgm:pt>
    <dgm:pt modelId="{584D9FAF-7DD2-4115-B327-4782B462DC58}" type="pres">
      <dgm:prSet presAssocID="{BB0AAE1E-9252-4276-88F4-B38B010B0A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1233F2-63A5-489F-920B-939453099D44}" type="pres">
      <dgm:prSet presAssocID="{98E7EE5A-22D0-4EC0-98C8-BCCE5CC5B1A9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6F37B36-103C-42CE-938D-E243E756AA8A}" type="pres">
      <dgm:prSet presAssocID="{98E7EE5A-22D0-4EC0-98C8-BCCE5CC5B1A9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90E0A05F-6097-4804-942C-4CA2655D695C}" type="pres">
      <dgm:prSet presAssocID="{46C98430-D344-4CA8-BDD5-ED3E63443D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85220F-C22D-44E1-A999-DDE479C6F7D1}" type="pres">
      <dgm:prSet presAssocID="{1A5D47E3-EF36-468D-8081-EBD40FB0B856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E26C467-EE7B-4E91-93CB-B9453454FB83}" type="pres">
      <dgm:prSet presAssocID="{1A5D47E3-EF36-468D-8081-EBD40FB0B856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DEF1E396-E4EA-497B-9EDD-6E350A9E2CFB}" type="pres">
      <dgm:prSet presAssocID="{74E8506B-7D2B-4F52-BE86-4DA5F308099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F32247-6AD7-432F-8140-32446D4650E5}" type="pres">
      <dgm:prSet presAssocID="{3DFCE180-FDE3-455D-AF23-8FCF78FC60A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9015BA8F-C719-4CF4-A924-C8845F43804E}" type="pres">
      <dgm:prSet presAssocID="{3DFCE180-FDE3-455D-AF23-8FCF78FC60A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7195F059-8269-4F76-BD4A-E331DF51C18B}" type="pres">
      <dgm:prSet presAssocID="{F99D5F64-206A-42F5-8D0E-F645AF7E9D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FD6FF-D2E5-46B9-AA33-7529DF405057}" type="pres">
      <dgm:prSet presAssocID="{5B3ED897-780B-4FB3-AD66-3B51C76188F8}" presName="sibTrans" presStyleLbl="sibTrans2D1" presStyleIdx="3" presStyleCnt="4"/>
      <dgm:spPr/>
      <dgm:t>
        <a:bodyPr/>
        <a:lstStyle/>
        <a:p>
          <a:endParaRPr lang="es-MX"/>
        </a:p>
      </dgm:t>
    </dgm:pt>
    <dgm:pt modelId="{1F5816EA-CBED-455F-8828-285421F77AF5}" type="pres">
      <dgm:prSet presAssocID="{5B3ED897-780B-4FB3-AD66-3B51C76188F8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87101B37-D40D-4E3E-B3A7-0C27F688C781}" type="pres">
      <dgm:prSet presAssocID="{EF3FEBD7-5241-40F9-8062-622D51AEDE3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70BB1F8-5179-4A9B-8AF9-B7E43D59A0FB}" type="presOf" srcId="{F99D5F64-206A-42F5-8D0E-F645AF7E9D61}" destId="{7195F059-8269-4F76-BD4A-E331DF51C18B}" srcOrd="0" destOrd="0" presId="urn:microsoft.com/office/officeart/2005/8/layout/process1"/>
    <dgm:cxn modelId="{CA0B1816-ADBF-4F56-9C0E-3614C891164D}" type="presOf" srcId="{1A5D47E3-EF36-468D-8081-EBD40FB0B856}" destId="{2E26C467-EE7B-4E91-93CB-B9453454FB83}" srcOrd="1" destOrd="0" presId="urn:microsoft.com/office/officeart/2005/8/layout/process1"/>
    <dgm:cxn modelId="{557D7D19-1406-4B56-9756-60F652B86020}" srcId="{61A18020-396B-47DC-815F-9A39C1193E11}" destId="{EF3FEBD7-5241-40F9-8062-622D51AEDE3B}" srcOrd="4" destOrd="0" parTransId="{A7618CA4-7E5A-4CC0-A6D2-2738229362B2}" sibTransId="{5FB4BFE7-B964-4ADA-8957-7714F5470EB3}"/>
    <dgm:cxn modelId="{358609B9-6A22-4212-A45D-6A61660F1C0B}" type="presOf" srcId="{BB0AAE1E-9252-4276-88F4-B38B010B0ACB}" destId="{584D9FAF-7DD2-4115-B327-4782B462DC58}" srcOrd="0" destOrd="0" presId="urn:microsoft.com/office/officeart/2005/8/layout/process1"/>
    <dgm:cxn modelId="{2047D5BF-DC63-40C8-8080-AC11AAC0510E}" srcId="{61A18020-396B-47DC-815F-9A39C1193E11}" destId="{F99D5F64-206A-42F5-8D0E-F645AF7E9D61}" srcOrd="3" destOrd="0" parTransId="{6B2E1015-2E91-436C-8CBC-7BFEBCC2B1F4}" sibTransId="{5B3ED897-780B-4FB3-AD66-3B51C76188F8}"/>
    <dgm:cxn modelId="{5DD76126-31DB-4EAA-B6DD-0DE3273DFFAE}" srcId="{61A18020-396B-47DC-815F-9A39C1193E11}" destId="{74E8506B-7D2B-4F52-BE86-4DA5F308099E}" srcOrd="2" destOrd="0" parTransId="{94F8A8F8-0591-4DBE-953E-32F720E4C35C}" sibTransId="{3DFCE180-FDE3-455D-AF23-8FCF78FC60A7}"/>
    <dgm:cxn modelId="{AAA08467-865E-4650-842B-AAE7E38F7B8E}" type="presOf" srcId="{74E8506B-7D2B-4F52-BE86-4DA5F308099E}" destId="{DEF1E396-E4EA-497B-9EDD-6E350A9E2CFB}" srcOrd="0" destOrd="0" presId="urn:microsoft.com/office/officeart/2005/8/layout/process1"/>
    <dgm:cxn modelId="{AB80CE83-CB77-4A0F-9393-9E4D2FB062BF}" type="presOf" srcId="{3DFCE180-FDE3-455D-AF23-8FCF78FC60A7}" destId="{9015BA8F-C719-4CF4-A924-C8845F43804E}" srcOrd="1" destOrd="0" presId="urn:microsoft.com/office/officeart/2005/8/layout/process1"/>
    <dgm:cxn modelId="{9C27AECF-8397-4523-8270-168607A19CF6}" srcId="{61A18020-396B-47DC-815F-9A39C1193E11}" destId="{46C98430-D344-4CA8-BDD5-ED3E63443D7F}" srcOrd="1" destOrd="0" parTransId="{9F3A71B4-1B2F-4DA1-A0C5-2B320EADB820}" sibTransId="{1A5D47E3-EF36-468D-8081-EBD40FB0B856}"/>
    <dgm:cxn modelId="{F063A275-66C3-4B49-8B88-C7355B7EF342}" type="presOf" srcId="{98E7EE5A-22D0-4EC0-98C8-BCCE5CC5B1A9}" destId="{C6F37B36-103C-42CE-938D-E243E756AA8A}" srcOrd="1" destOrd="0" presId="urn:microsoft.com/office/officeart/2005/8/layout/process1"/>
    <dgm:cxn modelId="{95E5D9CE-F6E8-4779-8ACE-8F61AD79BEDB}" type="presOf" srcId="{5B3ED897-780B-4FB3-AD66-3B51C76188F8}" destId="{594FD6FF-D2E5-46B9-AA33-7529DF405057}" srcOrd="0" destOrd="0" presId="urn:microsoft.com/office/officeart/2005/8/layout/process1"/>
    <dgm:cxn modelId="{145DAC55-C880-4E53-ACD5-4B0F7F157ABB}" type="presOf" srcId="{EF3FEBD7-5241-40F9-8062-622D51AEDE3B}" destId="{87101B37-D40D-4E3E-B3A7-0C27F688C781}" srcOrd="0" destOrd="0" presId="urn:microsoft.com/office/officeart/2005/8/layout/process1"/>
    <dgm:cxn modelId="{1225D13B-1884-47D2-9A09-A273FEBBBE3D}" type="presOf" srcId="{1A5D47E3-EF36-468D-8081-EBD40FB0B856}" destId="{B785220F-C22D-44E1-A999-DDE479C6F7D1}" srcOrd="0" destOrd="0" presId="urn:microsoft.com/office/officeart/2005/8/layout/process1"/>
    <dgm:cxn modelId="{1A7F97A2-3E2D-4BE1-B230-9CE0EFA0871F}" type="presOf" srcId="{61A18020-396B-47DC-815F-9A39C1193E11}" destId="{09164474-EC37-4398-ABB0-1D94BE608ECC}" srcOrd="0" destOrd="0" presId="urn:microsoft.com/office/officeart/2005/8/layout/process1"/>
    <dgm:cxn modelId="{6D178F07-F80A-40B4-9C16-B264B0166DD4}" type="presOf" srcId="{3DFCE180-FDE3-455D-AF23-8FCF78FC60A7}" destId="{CFF32247-6AD7-432F-8140-32446D4650E5}" srcOrd="0" destOrd="0" presId="urn:microsoft.com/office/officeart/2005/8/layout/process1"/>
    <dgm:cxn modelId="{345A8C71-B9DC-4426-A0A8-37F60C4F1C0D}" srcId="{61A18020-396B-47DC-815F-9A39C1193E11}" destId="{BB0AAE1E-9252-4276-88F4-B38B010B0ACB}" srcOrd="0" destOrd="0" parTransId="{0316BF3E-C4F5-4618-B623-DFEAACDB9C14}" sibTransId="{98E7EE5A-22D0-4EC0-98C8-BCCE5CC5B1A9}"/>
    <dgm:cxn modelId="{D7A93C01-A276-4437-85CB-0B4E2331CE81}" type="presOf" srcId="{5B3ED897-780B-4FB3-AD66-3B51C76188F8}" destId="{1F5816EA-CBED-455F-8828-285421F77AF5}" srcOrd="1" destOrd="0" presId="urn:microsoft.com/office/officeart/2005/8/layout/process1"/>
    <dgm:cxn modelId="{0EFAF99C-E16E-4BB0-9E5A-CAA284AD47BA}" type="presOf" srcId="{46C98430-D344-4CA8-BDD5-ED3E63443D7F}" destId="{90E0A05F-6097-4804-942C-4CA2655D695C}" srcOrd="0" destOrd="0" presId="urn:microsoft.com/office/officeart/2005/8/layout/process1"/>
    <dgm:cxn modelId="{B0555E77-BE3E-42FF-BD30-54CEDCB763A8}" type="presOf" srcId="{98E7EE5A-22D0-4EC0-98C8-BCCE5CC5B1A9}" destId="{1E1233F2-63A5-489F-920B-939453099D44}" srcOrd="0" destOrd="0" presId="urn:microsoft.com/office/officeart/2005/8/layout/process1"/>
    <dgm:cxn modelId="{4DB6F445-D4E3-4305-BD97-20A66D796B80}" type="presParOf" srcId="{09164474-EC37-4398-ABB0-1D94BE608ECC}" destId="{584D9FAF-7DD2-4115-B327-4782B462DC58}" srcOrd="0" destOrd="0" presId="urn:microsoft.com/office/officeart/2005/8/layout/process1"/>
    <dgm:cxn modelId="{3EC34E07-0F67-4A28-917F-5146CAEE313D}" type="presParOf" srcId="{09164474-EC37-4398-ABB0-1D94BE608ECC}" destId="{1E1233F2-63A5-489F-920B-939453099D44}" srcOrd="1" destOrd="0" presId="urn:microsoft.com/office/officeart/2005/8/layout/process1"/>
    <dgm:cxn modelId="{EC9C4774-F071-4760-ADBD-0AC2715A44F5}" type="presParOf" srcId="{1E1233F2-63A5-489F-920B-939453099D44}" destId="{C6F37B36-103C-42CE-938D-E243E756AA8A}" srcOrd="0" destOrd="0" presId="urn:microsoft.com/office/officeart/2005/8/layout/process1"/>
    <dgm:cxn modelId="{3D23BCAF-BD76-42D5-8A57-E8F80205E90D}" type="presParOf" srcId="{09164474-EC37-4398-ABB0-1D94BE608ECC}" destId="{90E0A05F-6097-4804-942C-4CA2655D695C}" srcOrd="2" destOrd="0" presId="urn:microsoft.com/office/officeart/2005/8/layout/process1"/>
    <dgm:cxn modelId="{4FDF6E6B-FE2A-4BA8-8871-6DFD8F1B1038}" type="presParOf" srcId="{09164474-EC37-4398-ABB0-1D94BE608ECC}" destId="{B785220F-C22D-44E1-A999-DDE479C6F7D1}" srcOrd="3" destOrd="0" presId="urn:microsoft.com/office/officeart/2005/8/layout/process1"/>
    <dgm:cxn modelId="{7C9F7EF3-F7D4-44C3-90EB-F445F72DDD96}" type="presParOf" srcId="{B785220F-C22D-44E1-A999-DDE479C6F7D1}" destId="{2E26C467-EE7B-4E91-93CB-B9453454FB83}" srcOrd="0" destOrd="0" presId="urn:microsoft.com/office/officeart/2005/8/layout/process1"/>
    <dgm:cxn modelId="{2E202E0A-2F44-4613-AC47-90EA8BF8B1A3}" type="presParOf" srcId="{09164474-EC37-4398-ABB0-1D94BE608ECC}" destId="{DEF1E396-E4EA-497B-9EDD-6E350A9E2CFB}" srcOrd="4" destOrd="0" presId="urn:microsoft.com/office/officeart/2005/8/layout/process1"/>
    <dgm:cxn modelId="{FEDA19E5-46E9-4136-906A-D41559610EF7}" type="presParOf" srcId="{09164474-EC37-4398-ABB0-1D94BE608ECC}" destId="{CFF32247-6AD7-432F-8140-32446D4650E5}" srcOrd="5" destOrd="0" presId="urn:microsoft.com/office/officeart/2005/8/layout/process1"/>
    <dgm:cxn modelId="{72CC31AE-5748-43F3-967D-E2579D9AAE9B}" type="presParOf" srcId="{CFF32247-6AD7-432F-8140-32446D4650E5}" destId="{9015BA8F-C719-4CF4-A924-C8845F43804E}" srcOrd="0" destOrd="0" presId="urn:microsoft.com/office/officeart/2005/8/layout/process1"/>
    <dgm:cxn modelId="{DCF3D776-A5F8-4272-9FDA-76A4E57084E0}" type="presParOf" srcId="{09164474-EC37-4398-ABB0-1D94BE608ECC}" destId="{7195F059-8269-4F76-BD4A-E331DF51C18B}" srcOrd="6" destOrd="0" presId="urn:microsoft.com/office/officeart/2005/8/layout/process1"/>
    <dgm:cxn modelId="{FD540BD0-5B06-46C8-A1FF-308C65C04D54}" type="presParOf" srcId="{09164474-EC37-4398-ABB0-1D94BE608ECC}" destId="{594FD6FF-D2E5-46B9-AA33-7529DF405057}" srcOrd="7" destOrd="0" presId="urn:microsoft.com/office/officeart/2005/8/layout/process1"/>
    <dgm:cxn modelId="{EE852262-EF1E-4B39-810F-81992B74AA56}" type="presParOf" srcId="{594FD6FF-D2E5-46B9-AA33-7529DF405057}" destId="{1F5816EA-CBED-455F-8828-285421F77AF5}" srcOrd="0" destOrd="0" presId="urn:microsoft.com/office/officeart/2005/8/layout/process1"/>
    <dgm:cxn modelId="{0AE61236-4441-4002-ACB5-E389A9D5C1C4}" type="presParOf" srcId="{09164474-EC37-4398-ABB0-1D94BE608ECC}" destId="{87101B37-D40D-4E3E-B3A7-0C27F688C78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CD1A837-B67D-4371-AFEA-413348FF7C1E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878D716E-501F-4D72-B259-1B32AD7C243C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Asistir al director de auditoría en el cumplimiento de sus obligaciones </a:t>
          </a:r>
          <a:endParaRPr lang="es-MX" dirty="0">
            <a:latin typeface="Arial Black" pitchFamily="34" charset="0"/>
          </a:endParaRPr>
        </a:p>
      </dgm:t>
    </dgm:pt>
    <dgm:pt modelId="{2F8FA652-A876-4685-9BAB-95F725C5F838}" type="parTrans" cxnId="{80DFDDB7-1A7D-4F34-8D63-9CADB3E43D64}">
      <dgm:prSet/>
      <dgm:spPr/>
      <dgm:t>
        <a:bodyPr/>
        <a:lstStyle/>
        <a:p>
          <a:endParaRPr lang="es-MX"/>
        </a:p>
      </dgm:t>
    </dgm:pt>
    <dgm:pt modelId="{7DA07758-FE14-4155-AA85-3FECAF84F757}" type="sibTrans" cxnId="{80DFDDB7-1A7D-4F34-8D63-9CADB3E43D64}">
      <dgm:prSet/>
      <dgm:spPr/>
      <dgm:t>
        <a:bodyPr/>
        <a:lstStyle/>
        <a:p>
          <a:endParaRPr lang="es-MX"/>
        </a:p>
      </dgm:t>
    </dgm:pt>
    <dgm:pt modelId="{00D9A4A6-5AB7-4CFF-9C6D-56A21567D5C3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Mantener permanentemente informado al Director de Auditoría sobre el avance de las auditorías y los problemas principales que se van presentando</a:t>
          </a:r>
          <a:endParaRPr lang="es-MX" dirty="0">
            <a:latin typeface="Arial Black" pitchFamily="34" charset="0"/>
          </a:endParaRPr>
        </a:p>
      </dgm:t>
    </dgm:pt>
    <dgm:pt modelId="{9279D30E-E829-4CE9-A907-0D85A2815D7A}" type="parTrans" cxnId="{AEC45A5E-DD65-4A49-93D0-0D05897CDCC3}">
      <dgm:prSet/>
      <dgm:spPr/>
      <dgm:t>
        <a:bodyPr/>
        <a:lstStyle/>
        <a:p>
          <a:endParaRPr lang="es-MX"/>
        </a:p>
      </dgm:t>
    </dgm:pt>
    <dgm:pt modelId="{01D37453-D962-47A7-B20A-92A0B1A39038}" type="sibTrans" cxnId="{AEC45A5E-DD65-4A49-93D0-0D05897CDCC3}">
      <dgm:prSet/>
      <dgm:spPr/>
      <dgm:t>
        <a:bodyPr/>
        <a:lstStyle/>
        <a:p>
          <a:endParaRPr lang="es-MX"/>
        </a:p>
      </dgm:t>
    </dgm:pt>
    <dgm:pt modelId="{56EDEDF5-45F3-41B7-9A93-D690E96FEC2B}">
      <dgm:prSet phldrT="[Texto]"/>
      <dgm:spPr/>
      <dgm:t>
        <a:bodyPr/>
        <a:lstStyle/>
        <a:p>
          <a:r>
            <a:rPr lang="es-MX" dirty="0" smtClean="0">
              <a:solidFill>
                <a:schemeClr val="bg2"/>
              </a:solidFill>
              <a:latin typeface="Arial Black" pitchFamily="34" charset="0"/>
            </a:rPr>
            <a:t>Prever requerimientos de carga de trabajo a corto, mediano y largo plazo en las actividades que le son asignadas a  auditar </a:t>
          </a:r>
          <a:endParaRPr lang="es-MX" dirty="0">
            <a:solidFill>
              <a:schemeClr val="bg2"/>
            </a:solidFill>
            <a:latin typeface="Arial Black" pitchFamily="34" charset="0"/>
          </a:endParaRPr>
        </a:p>
      </dgm:t>
    </dgm:pt>
    <dgm:pt modelId="{45AC1D4D-F60D-49C3-9C0D-89D41C3BE5D5}" type="parTrans" cxnId="{79C55A3F-9723-419D-BEE6-EA41084A117F}">
      <dgm:prSet/>
      <dgm:spPr/>
      <dgm:t>
        <a:bodyPr/>
        <a:lstStyle/>
        <a:p>
          <a:endParaRPr lang="es-MX"/>
        </a:p>
      </dgm:t>
    </dgm:pt>
    <dgm:pt modelId="{5D66F191-5574-450A-96D4-109C27B2923D}" type="sibTrans" cxnId="{79C55A3F-9723-419D-BEE6-EA41084A117F}">
      <dgm:prSet/>
      <dgm:spPr/>
      <dgm:t>
        <a:bodyPr/>
        <a:lstStyle/>
        <a:p>
          <a:endParaRPr lang="es-MX"/>
        </a:p>
      </dgm:t>
    </dgm:pt>
    <dgm:pt modelId="{C91A51B5-E24F-4C9C-8E13-D586887C2AA4}" type="pres">
      <dgm:prSet presAssocID="{6CD1A837-B67D-4371-AFEA-413348FF7C1E}" presName="CompostProcess" presStyleCnt="0">
        <dgm:presLayoutVars>
          <dgm:dir/>
          <dgm:resizeHandles val="exact"/>
        </dgm:presLayoutVars>
      </dgm:prSet>
      <dgm:spPr/>
    </dgm:pt>
    <dgm:pt modelId="{5CD13BFD-BB55-4FE1-A681-3C1E8CE06302}" type="pres">
      <dgm:prSet presAssocID="{6CD1A837-B67D-4371-AFEA-413348FF7C1E}" presName="arrow" presStyleLbl="bgShp" presStyleIdx="0" presStyleCnt="1"/>
      <dgm:spPr>
        <a:solidFill>
          <a:schemeClr val="tx1">
            <a:lumMod val="75000"/>
            <a:lumOff val="25000"/>
          </a:schemeClr>
        </a:solidFill>
        <a:scene3d>
          <a:camera prst="orthographicFront"/>
          <a:lightRig rig="threePt" dir="t"/>
        </a:scene3d>
        <a:sp3d>
          <a:bevelT/>
        </a:sp3d>
      </dgm:spPr>
    </dgm:pt>
    <dgm:pt modelId="{3BAA174A-CD97-4880-8A4E-C01E125BEA62}" type="pres">
      <dgm:prSet presAssocID="{6CD1A837-B67D-4371-AFEA-413348FF7C1E}" presName="linearProcess" presStyleCnt="0"/>
      <dgm:spPr/>
    </dgm:pt>
    <dgm:pt modelId="{4C2EB784-EF56-4912-96E2-198B0F73BE5D}" type="pres">
      <dgm:prSet presAssocID="{878D716E-501F-4D72-B259-1B32AD7C243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7D74D2-8CAA-4B45-AC88-675E473A8A29}" type="pres">
      <dgm:prSet presAssocID="{7DA07758-FE14-4155-AA85-3FECAF84F757}" presName="sibTrans" presStyleCnt="0"/>
      <dgm:spPr/>
    </dgm:pt>
    <dgm:pt modelId="{A5269B29-3949-4B54-A32F-F954B91E7A8E}" type="pres">
      <dgm:prSet presAssocID="{00D9A4A6-5AB7-4CFF-9C6D-56A21567D5C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B4CB-3BA1-4A6C-A047-AD5FD307EDF7}" type="pres">
      <dgm:prSet presAssocID="{01D37453-D962-47A7-B20A-92A0B1A39038}" presName="sibTrans" presStyleCnt="0"/>
      <dgm:spPr/>
    </dgm:pt>
    <dgm:pt modelId="{105155ED-09FF-46E3-9CEC-04BDF3D8AF49}" type="pres">
      <dgm:prSet presAssocID="{56EDEDF5-45F3-41B7-9A93-D690E96FEC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D130B044-7F5E-43D4-A1DF-0CDEA08278EB}" type="presOf" srcId="{6CD1A837-B67D-4371-AFEA-413348FF7C1E}" destId="{C91A51B5-E24F-4C9C-8E13-D586887C2AA4}" srcOrd="0" destOrd="0" presId="urn:microsoft.com/office/officeart/2005/8/layout/hProcess9"/>
    <dgm:cxn modelId="{018B0CE5-FC1B-4D5B-8BD2-080159E4D02F}" type="presOf" srcId="{878D716E-501F-4D72-B259-1B32AD7C243C}" destId="{4C2EB784-EF56-4912-96E2-198B0F73BE5D}" srcOrd="0" destOrd="0" presId="urn:microsoft.com/office/officeart/2005/8/layout/hProcess9"/>
    <dgm:cxn modelId="{4272D4F1-7E9F-4314-BE42-5AF6320C7111}" type="presOf" srcId="{00D9A4A6-5AB7-4CFF-9C6D-56A21567D5C3}" destId="{A5269B29-3949-4B54-A32F-F954B91E7A8E}" srcOrd="0" destOrd="0" presId="urn:microsoft.com/office/officeart/2005/8/layout/hProcess9"/>
    <dgm:cxn modelId="{80DFDDB7-1A7D-4F34-8D63-9CADB3E43D64}" srcId="{6CD1A837-B67D-4371-AFEA-413348FF7C1E}" destId="{878D716E-501F-4D72-B259-1B32AD7C243C}" srcOrd="0" destOrd="0" parTransId="{2F8FA652-A876-4685-9BAB-95F725C5F838}" sibTransId="{7DA07758-FE14-4155-AA85-3FECAF84F757}"/>
    <dgm:cxn modelId="{01D9DD4E-388E-4610-A2A5-AE117E8FBB50}" type="presOf" srcId="{56EDEDF5-45F3-41B7-9A93-D690E96FEC2B}" destId="{105155ED-09FF-46E3-9CEC-04BDF3D8AF49}" srcOrd="0" destOrd="0" presId="urn:microsoft.com/office/officeart/2005/8/layout/hProcess9"/>
    <dgm:cxn modelId="{79C55A3F-9723-419D-BEE6-EA41084A117F}" srcId="{6CD1A837-B67D-4371-AFEA-413348FF7C1E}" destId="{56EDEDF5-45F3-41B7-9A93-D690E96FEC2B}" srcOrd="2" destOrd="0" parTransId="{45AC1D4D-F60D-49C3-9C0D-89D41C3BE5D5}" sibTransId="{5D66F191-5574-450A-96D4-109C27B2923D}"/>
    <dgm:cxn modelId="{AEC45A5E-DD65-4A49-93D0-0D05897CDCC3}" srcId="{6CD1A837-B67D-4371-AFEA-413348FF7C1E}" destId="{00D9A4A6-5AB7-4CFF-9C6D-56A21567D5C3}" srcOrd="1" destOrd="0" parTransId="{9279D30E-E829-4CE9-A907-0D85A2815D7A}" sibTransId="{01D37453-D962-47A7-B20A-92A0B1A39038}"/>
    <dgm:cxn modelId="{F1CEA82E-502C-46D8-89E9-2B629A12B5DF}" type="presParOf" srcId="{C91A51B5-E24F-4C9C-8E13-D586887C2AA4}" destId="{5CD13BFD-BB55-4FE1-A681-3C1E8CE06302}" srcOrd="0" destOrd="0" presId="urn:microsoft.com/office/officeart/2005/8/layout/hProcess9"/>
    <dgm:cxn modelId="{9B92B69A-65E6-45F7-975C-50A611FD19DE}" type="presParOf" srcId="{C91A51B5-E24F-4C9C-8E13-D586887C2AA4}" destId="{3BAA174A-CD97-4880-8A4E-C01E125BEA62}" srcOrd="1" destOrd="0" presId="urn:microsoft.com/office/officeart/2005/8/layout/hProcess9"/>
    <dgm:cxn modelId="{345796B8-F21C-4622-89FE-444E153BB05F}" type="presParOf" srcId="{3BAA174A-CD97-4880-8A4E-C01E125BEA62}" destId="{4C2EB784-EF56-4912-96E2-198B0F73BE5D}" srcOrd="0" destOrd="0" presId="urn:microsoft.com/office/officeart/2005/8/layout/hProcess9"/>
    <dgm:cxn modelId="{94077340-1123-4830-9BE2-917CE8AEF526}" type="presParOf" srcId="{3BAA174A-CD97-4880-8A4E-C01E125BEA62}" destId="{0F7D74D2-8CAA-4B45-AC88-675E473A8A29}" srcOrd="1" destOrd="0" presId="urn:microsoft.com/office/officeart/2005/8/layout/hProcess9"/>
    <dgm:cxn modelId="{9FFEBF77-511D-4FD1-A17A-685B0A592903}" type="presParOf" srcId="{3BAA174A-CD97-4880-8A4E-C01E125BEA62}" destId="{A5269B29-3949-4B54-A32F-F954B91E7A8E}" srcOrd="2" destOrd="0" presId="urn:microsoft.com/office/officeart/2005/8/layout/hProcess9"/>
    <dgm:cxn modelId="{3E8DEA9F-142A-484C-AE9D-E1B5E4DA3B5B}" type="presParOf" srcId="{3BAA174A-CD97-4880-8A4E-C01E125BEA62}" destId="{AD0BB4CB-3BA1-4A6C-A047-AD5FD307EDF7}" srcOrd="3" destOrd="0" presId="urn:microsoft.com/office/officeart/2005/8/layout/hProcess9"/>
    <dgm:cxn modelId="{979F9150-8730-4FAC-870D-24BE034535CB}" type="presParOf" srcId="{3BAA174A-CD97-4880-8A4E-C01E125BEA62}" destId="{105155ED-09FF-46E3-9CEC-04BDF3D8AF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1A18020-396B-47DC-815F-9A39C1193E1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B0AAE1E-9252-4276-88F4-B38B010B0AC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C.P. con estudios de posgrado</a:t>
          </a:r>
          <a:endParaRPr lang="es-MX" dirty="0">
            <a:latin typeface="Arial Black" pitchFamily="34" charset="0"/>
          </a:endParaRPr>
        </a:p>
      </dgm:t>
    </dgm:pt>
    <dgm:pt modelId="{0316BF3E-C4F5-4618-B623-DFEAACDB9C14}" type="parTrans" cxnId="{345A8C71-B9DC-4426-A0A8-37F60C4F1C0D}">
      <dgm:prSet/>
      <dgm:spPr/>
      <dgm:t>
        <a:bodyPr/>
        <a:lstStyle/>
        <a:p>
          <a:endParaRPr lang="es-MX"/>
        </a:p>
      </dgm:t>
    </dgm:pt>
    <dgm:pt modelId="{98E7EE5A-22D0-4EC0-98C8-BCCE5CC5B1A9}" type="sibTrans" cxnId="{345A8C71-B9DC-4426-A0A8-37F60C4F1C0D}">
      <dgm:prSet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46C98430-D344-4CA8-BDD5-ED3E63443D7F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Actualizado</a:t>
          </a:r>
          <a:endParaRPr lang="es-MX" dirty="0">
            <a:latin typeface="Arial Black" pitchFamily="34" charset="0"/>
          </a:endParaRPr>
        </a:p>
      </dgm:t>
    </dgm:pt>
    <dgm:pt modelId="{9F3A71B4-1B2F-4DA1-A0C5-2B320EADB820}" type="parTrans" cxnId="{9C27AECF-8397-4523-8270-168607A19CF6}">
      <dgm:prSet/>
      <dgm:spPr/>
      <dgm:t>
        <a:bodyPr/>
        <a:lstStyle/>
        <a:p>
          <a:endParaRPr lang="es-MX"/>
        </a:p>
      </dgm:t>
    </dgm:pt>
    <dgm:pt modelId="{1A5D47E3-EF36-468D-8081-EBD40FB0B856}" type="sibTrans" cxnId="{9C27AECF-8397-4523-8270-168607A19CF6}">
      <dgm:prSet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F99D5F64-206A-42F5-8D0E-F645AF7E9D61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Madurez personal y profesional</a:t>
          </a:r>
          <a:endParaRPr lang="es-MX" dirty="0">
            <a:latin typeface="Arial Black" pitchFamily="34" charset="0"/>
          </a:endParaRPr>
        </a:p>
      </dgm:t>
    </dgm:pt>
    <dgm:pt modelId="{6B2E1015-2E91-436C-8CBC-7BFEBCC2B1F4}" type="parTrans" cxnId="{2047D5BF-DC63-40C8-8080-AC11AAC0510E}">
      <dgm:prSet/>
      <dgm:spPr/>
      <dgm:t>
        <a:bodyPr/>
        <a:lstStyle/>
        <a:p>
          <a:endParaRPr lang="es-MX"/>
        </a:p>
      </dgm:t>
    </dgm:pt>
    <dgm:pt modelId="{5B3ED897-780B-4FB3-AD66-3B51C76188F8}" type="sibTrans" cxnId="{2047D5BF-DC63-40C8-8080-AC11AAC0510E}">
      <dgm:prSet/>
      <dgm:spPr/>
      <dgm:t>
        <a:bodyPr/>
        <a:lstStyle/>
        <a:p>
          <a:endParaRPr lang="es-MX"/>
        </a:p>
      </dgm:t>
    </dgm:pt>
    <dgm:pt modelId="{74E8506B-7D2B-4F52-BE86-4DA5F308099E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Experiencia</a:t>
          </a:r>
          <a:endParaRPr lang="es-MX" dirty="0">
            <a:latin typeface="Arial Black" pitchFamily="34" charset="0"/>
          </a:endParaRPr>
        </a:p>
      </dgm:t>
    </dgm:pt>
    <dgm:pt modelId="{94F8A8F8-0591-4DBE-953E-32F720E4C35C}" type="parTrans" cxnId="{5DD76126-31DB-4EAA-B6DD-0DE3273DFFAE}">
      <dgm:prSet/>
      <dgm:spPr/>
      <dgm:t>
        <a:bodyPr/>
        <a:lstStyle/>
        <a:p>
          <a:endParaRPr lang="es-MX"/>
        </a:p>
      </dgm:t>
    </dgm:pt>
    <dgm:pt modelId="{3DFCE180-FDE3-455D-AF23-8FCF78FC60A7}" type="sibTrans" cxnId="{5DD76126-31DB-4EAA-B6DD-0DE3273DFFAE}">
      <dgm:prSet/>
      <dgm:spPr>
        <a:solidFill>
          <a:schemeClr val="tx2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EF3FEBD7-5241-40F9-8062-622D51AEDE3B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Casado</a:t>
          </a:r>
          <a:endParaRPr lang="es-MX" dirty="0">
            <a:latin typeface="Arial Black" pitchFamily="34" charset="0"/>
          </a:endParaRPr>
        </a:p>
      </dgm:t>
    </dgm:pt>
    <dgm:pt modelId="{A7618CA4-7E5A-4CC0-A6D2-2738229362B2}" type="parTrans" cxnId="{557D7D19-1406-4B56-9756-60F652B86020}">
      <dgm:prSet/>
      <dgm:spPr/>
      <dgm:t>
        <a:bodyPr/>
        <a:lstStyle/>
        <a:p>
          <a:endParaRPr lang="es-MX"/>
        </a:p>
      </dgm:t>
    </dgm:pt>
    <dgm:pt modelId="{5FB4BFE7-B964-4ADA-8957-7714F5470EB3}" type="sibTrans" cxnId="{557D7D19-1406-4B56-9756-60F652B86020}">
      <dgm:prSet/>
      <dgm:spPr/>
      <dgm:t>
        <a:bodyPr/>
        <a:lstStyle/>
        <a:p>
          <a:endParaRPr lang="es-MX"/>
        </a:p>
      </dgm:t>
    </dgm:pt>
    <dgm:pt modelId="{09164474-EC37-4398-ABB0-1D94BE608ECC}" type="pres">
      <dgm:prSet presAssocID="{61A18020-396B-47DC-815F-9A39C1193E11}" presName="Name0" presStyleCnt="0">
        <dgm:presLayoutVars>
          <dgm:dir/>
          <dgm:resizeHandles val="exact"/>
        </dgm:presLayoutVars>
      </dgm:prSet>
      <dgm:spPr/>
    </dgm:pt>
    <dgm:pt modelId="{584D9FAF-7DD2-4115-B327-4782B462DC58}" type="pres">
      <dgm:prSet presAssocID="{BB0AAE1E-9252-4276-88F4-B38B010B0A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1233F2-63A5-489F-920B-939453099D44}" type="pres">
      <dgm:prSet presAssocID="{98E7EE5A-22D0-4EC0-98C8-BCCE5CC5B1A9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6F37B36-103C-42CE-938D-E243E756AA8A}" type="pres">
      <dgm:prSet presAssocID="{98E7EE5A-22D0-4EC0-98C8-BCCE5CC5B1A9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90E0A05F-6097-4804-942C-4CA2655D695C}" type="pres">
      <dgm:prSet presAssocID="{46C98430-D344-4CA8-BDD5-ED3E63443D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85220F-C22D-44E1-A999-DDE479C6F7D1}" type="pres">
      <dgm:prSet presAssocID="{1A5D47E3-EF36-468D-8081-EBD40FB0B856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E26C467-EE7B-4E91-93CB-B9453454FB83}" type="pres">
      <dgm:prSet presAssocID="{1A5D47E3-EF36-468D-8081-EBD40FB0B856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DEF1E396-E4EA-497B-9EDD-6E350A9E2CFB}" type="pres">
      <dgm:prSet presAssocID="{74E8506B-7D2B-4F52-BE86-4DA5F308099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F32247-6AD7-432F-8140-32446D4650E5}" type="pres">
      <dgm:prSet presAssocID="{3DFCE180-FDE3-455D-AF23-8FCF78FC60A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9015BA8F-C719-4CF4-A924-C8845F43804E}" type="pres">
      <dgm:prSet presAssocID="{3DFCE180-FDE3-455D-AF23-8FCF78FC60A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7195F059-8269-4F76-BD4A-E331DF51C18B}" type="pres">
      <dgm:prSet presAssocID="{F99D5F64-206A-42F5-8D0E-F645AF7E9D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FD6FF-D2E5-46B9-AA33-7529DF405057}" type="pres">
      <dgm:prSet presAssocID="{5B3ED897-780B-4FB3-AD66-3B51C76188F8}" presName="sibTrans" presStyleLbl="sibTrans2D1" presStyleIdx="3" presStyleCnt="4"/>
      <dgm:spPr/>
      <dgm:t>
        <a:bodyPr/>
        <a:lstStyle/>
        <a:p>
          <a:endParaRPr lang="es-MX"/>
        </a:p>
      </dgm:t>
    </dgm:pt>
    <dgm:pt modelId="{1F5816EA-CBED-455F-8828-285421F77AF5}" type="pres">
      <dgm:prSet presAssocID="{5B3ED897-780B-4FB3-AD66-3B51C76188F8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87101B37-D40D-4E3E-B3A7-0C27F688C781}" type="pres">
      <dgm:prSet presAssocID="{EF3FEBD7-5241-40F9-8062-622D51AEDE3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3973ED92-ED98-40AF-85B4-E630B5BCDD19}" type="presOf" srcId="{3DFCE180-FDE3-455D-AF23-8FCF78FC60A7}" destId="{CFF32247-6AD7-432F-8140-32446D4650E5}" srcOrd="0" destOrd="0" presId="urn:microsoft.com/office/officeart/2005/8/layout/process1"/>
    <dgm:cxn modelId="{8A7089E8-1451-4202-95C9-DF80DC4EBE75}" type="presOf" srcId="{74E8506B-7D2B-4F52-BE86-4DA5F308099E}" destId="{DEF1E396-E4EA-497B-9EDD-6E350A9E2CFB}" srcOrd="0" destOrd="0" presId="urn:microsoft.com/office/officeart/2005/8/layout/process1"/>
    <dgm:cxn modelId="{557D7D19-1406-4B56-9756-60F652B86020}" srcId="{61A18020-396B-47DC-815F-9A39C1193E11}" destId="{EF3FEBD7-5241-40F9-8062-622D51AEDE3B}" srcOrd="4" destOrd="0" parTransId="{A7618CA4-7E5A-4CC0-A6D2-2738229362B2}" sibTransId="{5FB4BFE7-B964-4ADA-8957-7714F5470EB3}"/>
    <dgm:cxn modelId="{EF12C009-D54C-45F3-86DA-BC68B1DF59C8}" type="presOf" srcId="{46C98430-D344-4CA8-BDD5-ED3E63443D7F}" destId="{90E0A05F-6097-4804-942C-4CA2655D695C}" srcOrd="0" destOrd="0" presId="urn:microsoft.com/office/officeart/2005/8/layout/process1"/>
    <dgm:cxn modelId="{2047D5BF-DC63-40C8-8080-AC11AAC0510E}" srcId="{61A18020-396B-47DC-815F-9A39C1193E11}" destId="{F99D5F64-206A-42F5-8D0E-F645AF7E9D61}" srcOrd="3" destOrd="0" parTransId="{6B2E1015-2E91-436C-8CBC-7BFEBCC2B1F4}" sibTransId="{5B3ED897-780B-4FB3-AD66-3B51C76188F8}"/>
    <dgm:cxn modelId="{5DD76126-31DB-4EAA-B6DD-0DE3273DFFAE}" srcId="{61A18020-396B-47DC-815F-9A39C1193E11}" destId="{74E8506B-7D2B-4F52-BE86-4DA5F308099E}" srcOrd="2" destOrd="0" parTransId="{94F8A8F8-0591-4DBE-953E-32F720E4C35C}" sibTransId="{3DFCE180-FDE3-455D-AF23-8FCF78FC60A7}"/>
    <dgm:cxn modelId="{834DAE4F-B95C-4CC6-8EA3-F883CB13AFA9}" type="presOf" srcId="{BB0AAE1E-9252-4276-88F4-B38B010B0ACB}" destId="{584D9FAF-7DD2-4115-B327-4782B462DC58}" srcOrd="0" destOrd="0" presId="urn:microsoft.com/office/officeart/2005/8/layout/process1"/>
    <dgm:cxn modelId="{A62C2010-313F-493D-B3FC-19CADCD7E613}" type="presOf" srcId="{1A5D47E3-EF36-468D-8081-EBD40FB0B856}" destId="{B785220F-C22D-44E1-A999-DDE479C6F7D1}" srcOrd="0" destOrd="0" presId="urn:microsoft.com/office/officeart/2005/8/layout/process1"/>
    <dgm:cxn modelId="{12070CDF-52C4-4BE8-AA72-4D3D85E138FC}" type="presOf" srcId="{98E7EE5A-22D0-4EC0-98C8-BCCE5CC5B1A9}" destId="{C6F37B36-103C-42CE-938D-E243E756AA8A}" srcOrd="1" destOrd="0" presId="urn:microsoft.com/office/officeart/2005/8/layout/process1"/>
    <dgm:cxn modelId="{9C27AECF-8397-4523-8270-168607A19CF6}" srcId="{61A18020-396B-47DC-815F-9A39C1193E11}" destId="{46C98430-D344-4CA8-BDD5-ED3E63443D7F}" srcOrd="1" destOrd="0" parTransId="{9F3A71B4-1B2F-4DA1-A0C5-2B320EADB820}" sibTransId="{1A5D47E3-EF36-468D-8081-EBD40FB0B856}"/>
    <dgm:cxn modelId="{875DA148-7A6A-4790-BF98-AB4F49920A98}" type="presOf" srcId="{F99D5F64-206A-42F5-8D0E-F645AF7E9D61}" destId="{7195F059-8269-4F76-BD4A-E331DF51C18B}" srcOrd="0" destOrd="0" presId="urn:microsoft.com/office/officeart/2005/8/layout/process1"/>
    <dgm:cxn modelId="{345A8C71-B9DC-4426-A0A8-37F60C4F1C0D}" srcId="{61A18020-396B-47DC-815F-9A39C1193E11}" destId="{BB0AAE1E-9252-4276-88F4-B38B010B0ACB}" srcOrd="0" destOrd="0" parTransId="{0316BF3E-C4F5-4618-B623-DFEAACDB9C14}" sibTransId="{98E7EE5A-22D0-4EC0-98C8-BCCE5CC5B1A9}"/>
    <dgm:cxn modelId="{C5A38BB4-77BF-4EE8-9079-66E499231659}" type="presOf" srcId="{3DFCE180-FDE3-455D-AF23-8FCF78FC60A7}" destId="{9015BA8F-C719-4CF4-A924-C8845F43804E}" srcOrd="1" destOrd="0" presId="urn:microsoft.com/office/officeart/2005/8/layout/process1"/>
    <dgm:cxn modelId="{D262FD7E-469F-4757-9D52-0033A9CA6CF4}" type="presOf" srcId="{61A18020-396B-47DC-815F-9A39C1193E11}" destId="{09164474-EC37-4398-ABB0-1D94BE608ECC}" srcOrd="0" destOrd="0" presId="urn:microsoft.com/office/officeart/2005/8/layout/process1"/>
    <dgm:cxn modelId="{42E0B9BE-BF2C-44CC-BE78-D5EAF0AAA660}" type="presOf" srcId="{98E7EE5A-22D0-4EC0-98C8-BCCE5CC5B1A9}" destId="{1E1233F2-63A5-489F-920B-939453099D44}" srcOrd="0" destOrd="0" presId="urn:microsoft.com/office/officeart/2005/8/layout/process1"/>
    <dgm:cxn modelId="{1FC60611-231A-41A4-838D-125DA5FEBDF8}" type="presOf" srcId="{5B3ED897-780B-4FB3-AD66-3B51C76188F8}" destId="{1F5816EA-CBED-455F-8828-285421F77AF5}" srcOrd="1" destOrd="0" presId="urn:microsoft.com/office/officeart/2005/8/layout/process1"/>
    <dgm:cxn modelId="{F4D8032F-6764-45D0-B03D-A2A31FF08081}" type="presOf" srcId="{5B3ED897-780B-4FB3-AD66-3B51C76188F8}" destId="{594FD6FF-D2E5-46B9-AA33-7529DF405057}" srcOrd="0" destOrd="0" presId="urn:microsoft.com/office/officeart/2005/8/layout/process1"/>
    <dgm:cxn modelId="{7A58ABCC-611C-4A9F-945E-8FACD8B9B564}" type="presOf" srcId="{1A5D47E3-EF36-468D-8081-EBD40FB0B856}" destId="{2E26C467-EE7B-4E91-93CB-B9453454FB83}" srcOrd="1" destOrd="0" presId="urn:microsoft.com/office/officeart/2005/8/layout/process1"/>
    <dgm:cxn modelId="{33F87B82-0784-49E7-8560-3C490F956D06}" type="presOf" srcId="{EF3FEBD7-5241-40F9-8062-622D51AEDE3B}" destId="{87101B37-D40D-4E3E-B3A7-0C27F688C781}" srcOrd="0" destOrd="0" presId="urn:microsoft.com/office/officeart/2005/8/layout/process1"/>
    <dgm:cxn modelId="{129733BE-993D-49CC-8722-0823BDA0A060}" type="presParOf" srcId="{09164474-EC37-4398-ABB0-1D94BE608ECC}" destId="{584D9FAF-7DD2-4115-B327-4782B462DC58}" srcOrd="0" destOrd="0" presId="urn:microsoft.com/office/officeart/2005/8/layout/process1"/>
    <dgm:cxn modelId="{3092E271-A283-48D8-BA81-28569F62BDF8}" type="presParOf" srcId="{09164474-EC37-4398-ABB0-1D94BE608ECC}" destId="{1E1233F2-63A5-489F-920B-939453099D44}" srcOrd="1" destOrd="0" presId="urn:microsoft.com/office/officeart/2005/8/layout/process1"/>
    <dgm:cxn modelId="{1F8C79AA-77F8-41F3-B503-DDCDC6D3564C}" type="presParOf" srcId="{1E1233F2-63A5-489F-920B-939453099D44}" destId="{C6F37B36-103C-42CE-938D-E243E756AA8A}" srcOrd="0" destOrd="0" presId="urn:microsoft.com/office/officeart/2005/8/layout/process1"/>
    <dgm:cxn modelId="{75E639D9-5FB4-4FEC-ADB6-9087FBBD3B0F}" type="presParOf" srcId="{09164474-EC37-4398-ABB0-1D94BE608ECC}" destId="{90E0A05F-6097-4804-942C-4CA2655D695C}" srcOrd="2" destOrd="0" presId="urn:microsoft.com/office/officeart/2005/8/layout/process1"/>
    <dgm:cxn modelId="{DE9E96DE-605A-44B8-AF0B-99F7DED272F2}" type="presParOf" srcId="{09164474-EC37-4398-ABB0-1D94BE608ECC}" destId="{B785220F-C22D-44E1-A999-DDE479C6F7D1}" srcOrd="3" destOrd="0" presId="urn:microsoft.com/office/officeart/2005/8/layout/process1"/>
    <dgm:cxn modelId="{A890E37C-FF22-427C-943F-0C1406213BA1}" type="presParOf" srcId="{B785220F-C22D-44E1-A999-DDE479C6F7D1}" destId="{2E26C467-EE7B-4E91-93CB-B9453454FB83}" srcOrd="0" destOrd="0" presId="urn:microsoft.com/office/officeart/2005/8/layout/process1"/>
    <dgm:cxn modelId="{F5BB7111-321A-4297-8944-58BDA85FB197}" type="presParOf" srcId="{09164474-EC37-4398-ABB0-1D94BE608ECC}" destId="{DEF1E396-E4EA-497B-9EDD-6E350A9E2CFB}" srcOrd="4" destOrd="0" presId="urn:microsoft.com/office/officeart/2005/8/layout/process1"/>
    <dgm:cxn modelId="{A7233E72-2C2B-45E5-A24C-CBBF34AA3E36}" type="presParOf" srcId="{09164474-EC37-4398-ABB0-1D94BE608ECC}" destId="{CFF32247-6AD7-432F-8140-32446D4650E5}" srcOrd="5" destOrd="0" presId="urn:microsoft.com/office/officeart/2005/8/layout/process1"/>
    <dgm:cxn modelId="{0F18C2C7-697E-4711-9671-4CA1191FC37B}" type="presParOf" srcId="{CFF32247-6AD7-432F-8140-32446D4650E5}" destId="{9015BA8F-C719-4CF4-A924-C8845F43804E}" srcOrd="0" destOrd="0" presId="urn:microsoft.com/office/officeart/2005/8/layout/process1"/>
    <dgm:cxn modelId="{BA6EA7EF-58C6-4DED-BE5F-B385BA1F959E}" type="presParOf" srcId="{09164474-EC37-4398-ABB0-1D94BE608ECC}" destId="{7195F059-8269-4F76-BD4A-E331DF51C18B}" srcOrd="6" destOrd="0" presId="urn:microsoft.com/office/officeart/2005/8/layout/process1"/>
    <dgm:cxn modelId="{FE8E67CA-3DCD-4051-B553-820C91254361}" type="presParOf" srcId="{09164474-EC37-4398-ABB0-1D94BE608ECC}" destId="{594FD6FF-D2E5-46B9-AA33-7529DF405057}" srcOrd="7" destOrd="0" presId="urn:microsoft.com/office/officeart/2005/8/layout/process1"/>
    <dgm:cxn modelId="{E84D8AF4-A205-4B04-A2D9-61698D675C32}" type="presParOf" srcId="{594FD6FF-D2E5-46B9-AA33-7529DF405057}" destId="{1F5816EA-CBED-455F-8828-285421F77AF5}" srcOrd="0" destOrd="0" presId="urn:microsoft.com/office/officeart/2005/8/layout/process1"/>
    <dgm:cxn modelId="{CA150E79-8F11-4AA9-8331-7981EF81C4E6}" type="presParOf" srcId="{09164474-EC37-4398-ABB0-1D94BE608ECC}" destId="{87101B37-D40D-4E3E-B3A7-0C27F688C78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CD1A837-B67D-4371-AFEA-413348FF7C1E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878D716E-501F-4D72-B259-1B32AD7C243C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Planear el trabajo a desarrollar y establecer prioridades en la  auditoría</a:t>
          </a:r>
          <a:endParaRPr lang="es-MX" dirty="0">
            <a:latin typeface="Arial Black" pitchFamily="34" charset="0"/>
          </a:endParaRPr>
        </a:p>
      </dgm:t>
    </dgm:pt>
    <dgm:pt modelId="{2F8FA652-A876-4685-9BAB-95F725C5F838}" type="parTrans" cxnId="{80DFDDB7-1A7D-4F34-8D63-9CADB3E43D64}">
      <dgm:prSet/>
      <dgm:spPr/>
      <dgm:t>
        <a:bodyPr/>
        <a:lstStyle/>
        <a:p>
          <a:endParaRPr lang="es-MX"/>
        </a:p>
      </dgm:t>
    </dgm:pt>
    <dgm:pt modelId="{7DA07758-FE14-4155-AA85-3FECAF84F757}" type="sibTrans" cxnId="{80DFDDB7-1A7D-4F34-8D63-9CADB3E43D64}">
      <dgm:prSet/>
      <dgm:spPr/>
      <dgm:t>
        <a:bodyPr/>
        <a:lstStyle/>
        <a:p>
          <a:endParaRPr lang="es-MX"/>
        </a:p>
      </dgm:t>
    </dgm:pt>
    <dgm:pt modelId="{00D9A4A6-5AB7-4CFF-9C6D-56A21567D5C3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Seleccionar y asignar el personal que sea necesario para ejecutar las auditorías planeadas</a:t>
          </a:r>
          <a:endParaRPr lang="es-MX" dirty="0">
            <a:latin typeface="Arial Black" pitchFamily="34" charset="0"/>
          </a:endParaRPr>
        </a:p>
      </dgm:t>
    </dgm:pt>
    <dgm:pt modelId="{9279D30E-E829-4CE9-A907-0D85A2815D7A}" type="parTrans" cxnId="{AEC45A5E-DD65-4A49-93D0-0D05897CDCC3}">
      <dgm:prSet/>
      <dgm:spPr/>
      <dgm:t>
        <a:bodyPr/>
        <a:lstStyle/>
        <a:p>
          <a:endParaRPr lang="es-MX"/>
        </a:p>
      </dgm:t>
    </dgm:pt>
    <dgm:pt modelId="{01D37453-D962-47A7-B20A-92A0B1A39038}" type="sibTrans" cxnId="{AEC45A5E-DD65-4A49-93D0-0D05897CDCC3}">
      <dgm:prSet/>
      <dgm:spPr/>
      <dgm:t>
        <a:bodyPr/>
        <a:lstStyle/>
        <a:p>
          <a:endParaRPr lang="es-MX"/>
        </a:p>
      </dgm:t>
    </dgm:pt>
    <dgm:pt modelId="{56EDEDF5-45F3-41B7-9A93-D690E96FEC2B}">
      <dgm:prSet phldrT="[Texto]"/>
      <dgm:spPr/>
      <dgm:t>
        <a:bodyPr/>
        <a:lstStyle/>
        <a:p>
          <a:r>
            <a:rPr lang="es-MX" dirty="0" smtClean="0">
              <a:solidFill>
                <a:schemeClr val="bg2"/>
              </a:solidFill>
              <a:latin typeface="Arial Black" pitchFamily="34" charset="0"/>
            </a:rPr>
            <a:t>Proporcionar guía y orientación al personal de auditoría</a:t>
          </a:r>
          <a:endParaRPr lang="es-MX" dirty="0">
            <a:solidFill>
              <a:schemeClr val="bg2"/>
            </a:solidFill>
            <a:latin typeface="Arial Black" pitchFamily="34" charset="0"/>
          </a:endParaRPr>
        </a:p>
      </dgm:t>
    </dgm:pt>
    <dgm:pt modelId="{45AC1D4D-F60D-49C3-9C0D-89D41C3BE5D5}" type="parTrans" cxnId="{79C55A3F-9723-419D-BEE6-EA41084A117F}">
      <dgm:prSet/>
      <dgm:spPr/>
      <dgm:t>
        <a:bodyPr/>
        <a:lstStyle/>
        <a:p>
          <a:endParaRPr lang="es-MX"/>
        </a:p>
      </dgm:t>
    </dgm:pt>
    <dgm:pt modelId="{5D66F191-5574-450A-96D4-109C27B2923D}" type="sibTrans" cxnId="{79C55A3F-9723-419D-BEE6-EA41084A117F}">
      <dgm:prSet/>
      <dgm:spPr/>
      <dgm:t>
        <a:bodyPr/>
        <a:lstStyle/>
        <a:p>
          <a:endParaRPr lang="es-MX"/>
        </a:p>
      </dgm:t>
    </dgm:pt>
    <dgm:pt modelId="{C91A51B5-E24F-4C9C-8E13-D586887C2AA4}" type="pres">
      <dgm:prSet presAssocID="{6CD1A837-B67D-4371-AFEA-413348FF7C1E}" presName="CompostProcess" presStyleCnt="0">
        <dgm:presLayoutVars>
          <dgm:dir/>
          <dgm:resizeHandles val="exact"/>
        </dgm:presLayoutVars>
      </dgm:prSet>
      <dgm:spPr/>
    </dgm:pt>
    <dgm:pt modelId="{5CD13BFD-BB55-4FE1-A681-3C1E8CE06302}" type="pres">
      <dgm:prSet presAssocID="{6CD1A837-B67D-4371-AFEA-413348FF7C1E}" presName="arrow" presStyleLbl="bgShp" presStyleIdx="0" presStyleCnt="1"/>
      <dgm:spPr>
        <a:solidFill>
          <a:srgbClr val="0070C0"/>
        </a:solidFill>
        <a:scene3d>
          <a:camera prst="orthographicFront"/>
          <a:lightRig rig="threePt" dir="t"/>
        </a:scene3d>
        <a:sp3d>
          <a:bevelT/>
        </a:sp3d>
      </dgm:spPr>
    </dgm:pt>
    <dgm:pt modelId="{3BAA174A-CD97-4880-8A4E-C01E125BEA62}" type="pres">
      <dgm:prSet presAssocID="{6CD1A837-B67D-4371-AFEA-413348FF7C1E}" presName="linearProcess" presStyleCnt="0"/>
      <dgm:spPr/>
    </dgm:pt>
    <dgm:pt modelId="{4C2EB784-EF56-4912-96E2-198B0F73BE5D}" type="pres">
      <dgm:prSet presAssocID="{878D716E-501F-4D72-B259-1B32AD7C243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7D74D2-8CAA-4B45-AC88-675E473A8A29}" type="pres">
      <dgm:prSet presAssocID="{7DA07758-FE14-4155-AA85-3FECAF84F757}" presName="sibTrans" presStyleCnt="0"/>
      <dgm:spPr/>
    </dgm:pt>
    <dgm:pt modelId="{A5269B29-3949-4B54-A32F-F954B91E7A8E}" type="pres">
      <dgm:prSet presAssocID="{00D9A4A6-5AB7-4CFF-9C6D-56A21567D5C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B4CB-3BA1-4A6C-A047-AD5FD307EDF7}" type="pres">
      <dgm:prSet presAssocID="{01D37453-D962-47A7-B20A-92A0B1A39038}" presName="sibTrans" presStyleCnt="0"/>
      <dgm:spPr/>
    </dgm:pt>
    <dgm:pt modelId="{105155ED-09FF-46E3-9CEC-04BDF3D8AF49}" type="pres">
      <dgm:prSet presAssocID="{56EDEDF5-45F3-41B7-9A93-D690E96FEC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80DFDDB7-1A7D-4F34-8D63-9CADB3E43D64}" srcId="{6CD1A837-B67D-4371-AFEA-413348FF7C1E}" destId="{878D716E-501F-4D72-B259-1B32AD7C243C}" srcOrd="0" destOrd="0" parTransId="{2F8FA652-A876-4685-9BAB-95F725C5F838}" sibTransId="{7DA07758-FE14-4155-AA85-3FECAF84F757}"/>
    <dgm:cxn modelId="{746A0AEF-77C3-47F0-AFF4-ECB3A4BB5367}" type="presOf" srcId="{56EDEDF5-45F3-41B7-9A93-D690E96FEC2B}" destId="{105155ED-09FF-46E3-9CEC-04BDF3D8AF49}" srcOrd="0" destOrd="0" presId="urn:microsoft.com/office/officeart/2005/8/layout/hProcess9"/>
    <dgm:cxn modelId="{C479B1FB-9935-42B1-BA08-50516B4D5D0B}" type="presOf" srcId="{6CD1A837-B67D-4371-AFEA-413348FF7C1E}" destId="{C91A51B5-E24F-4C9C-8E13-D586887C2AA4}" srcOrd="0" destOrd="0" presId="urn:microsoft.com/office/officeart/2005/8/layout/hProcess9"/>
    <dgm:cxn modelId="{01CDBD21-345C-4F20-A584-0648893695D0}" type="presOf" srcId="{00D9A4A6-5AB7-4CFF-9C6D-56A21567D5C3}" destId="{A5269B29-3949-4B54-A32F-F954B91E7A8E}" srcOrd="0" destOrd="0" presId="urn:microsoft.com/office/officeart/2005/8/layout/hProcess9"/>
    <dgm:cxn modelId="{79C55A3F-9723-419D-BEE6-EA41084A117F}" srcId="{6CD1A837-B67D-4371-AFEA-413348FF7C1E}" destId="{56EDEDF5-45F3-41B7-9A93-D690E96FEC2B}" srcOrd="2" destOrd="0" parTransId="{45AC1D4D-F60D-49C3-9C0D-89D41C3BE5D5}" sibTransId="{5D66F191-5574-450A-96D4-109C27B2923D}"/>
    <dgm:cxn modelId="{AEC45A5E-DD65-4A49-93D0-0D05897CDCC3}" srcId="{6CD1A837-B67D-4371-AFEA-413348FF7C1E}" destId="{00D9A4A6-5AB7-4CFF-9C6D-56A21567D5C3}" srcOrd="1" destOrd="0" parTransId="{9279D30E-E829-4CE9-A907-0D85A2815D7A}" sibTransId="{01D37453-D962-47A7-B20A-92A0B1A39038}"/>
    <dgm:cxn modelId="{C910FE52-F18D-487A-8D9F-274DE59097FF}" type="presOf" srcId="{878D716E-501F-4D72-B259-1B32AD7C243C}" destId="{4C2EB784-EF56-4912-96E2-198B0F73BE5D}" srcOrd="0" destOrd="0" presId="urn:microsoft.com/office/officeart/2005/8/layout/hProcess9"/>
    <dgm:cxn modelId="{C79A3F73-BF7D-4C09-926A-451B0A1D1C13}" type="presParOf" srcId="{C91A51B5-E24F-4C9C-8E13-D586887C2AA4}" destId="{5CD13BFD-BB55-4FE1-A681-3C1E8CE06302}" srcOrd="0" destOrd="0" presId="urn:microsoft.com/office/officeart/2005/8/layout/hProcess9"/>
    <dgm:cxn modelId="{03890551-A4B7-4A73-9470-9A396074FF39}" type="presParOf" srcId="{C91A51B5-E24F-4C9C-8E13-D586887C2AA4}" destId="{3BAA174A-CD97-4880-8A4E-C01E125BEA62}" srcOrd="1" destOrd="0" presId="urn:microsoft.com/office/officeart/2005/8/layout/hProcess9"/>
    <dgm:cxn modelId="{0B7CC936-604A-413D-B7BC-EDF4D6FE64E9}" type="presParOf" srcId="{3BAA174A-CD97-4880-8A4E-C01E125BEA62}" destId="{4C2EB784-EF56-4912-96E2-198B0F73BE5D}" srcOrd="0" destOrd="0" presId="urn:microsoft.com/office/officeart/2005/8/layout/hProcess9"/>
    <dgm:cxn modelId="{E175723B-151A-4B59-A9CE-6D4E1038CEDA}" type="presParOf" srcId="{3BAA174A-CD97-4880-8A4E-C01E125BEA62}" destId="{0F7D74D2-8CAA-4B45-AC88-675E473A8A29}" srcOrd="1" destOrd="0" presId="urn:microsoft.com/office/officeart/2005/8/layout/hProcess9"/>
    <dgm:cxn modelId="{46248735-C04C-4F94-89F3-43AAEA8CBA31}" type="presParOf" srcId="{3BAA174A-CD97-4880-8A4E-C01E125BEA62}" destId="{A5269B29-3949-4B54-A32F-F954B91E7A8E}" srcOrd="2" destOrd="0" presId="urn:microsoft.com/office/officeart/2005/8/layout/hProcess9"/>
    <dgm:cxn modelId="{4B4E18BF-1DE4-49F5-8C41-D170A86B56F5}" type="presParOf" srcId="{3BAA174A-CD97-4880-8A4E-C01E125BEA62}" destId="{AD0BB4CB-3BA1-4A6C-A047-AD5FD307EDF7}" srcOrd="3" destOrd="0" presId="urn:microsoft.com/office/officeart/2005/8/layout/hProcess9"/>
    <dgm:cxn modelId="{CB3BE667-BD79-4AD9-8925-2E018050CD1A}" type="presParOf" srcId="{3BAA174A-CD97-4880-8A4E-C01E125BEA62}" destId="{105155ED-09FF-46E3-9CEC-04BDF3D8AF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1A18020-396B-47DC-815F-9A39C1193E1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BB0AAE1E-9252-4276-88F4-B38B010B0ACB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C.P. con estudios de posgrado</a:t>
          </a:r>
          <a:endParaRPr lang="es-MX" dirty="0">
            <a:latin typeface="Arial Black" pitchFamily="34" charset="0"/>
          </a:endParaRPr>
        </a:p>
      </dgm:t>
    </dgm:pt>
    <dgm:pt modelId="{0316BF3E-C4F5-4618-B623-DFEAACDB9C14}" type="parTrans" cxnId="{345A8C71-B9DC-4426-A0A8-37F60C4F1C0D}">
      <dgm:prSet/>
      <dgm:spPr/>
      <dgm:t>
        <a:bodyPr/>
        <a:lstStyle/>
        <a:p>
          <a:endParaRPr lang="es-MX"/>
        </a:p>
      </dgm:t>
    </dgm:pt>
    <dgm:pt modelId="{98E7EE5A-22D0-4EC0-98C8-BCCE5CC5B1A9}" type="sibTrans" cxnId="{345A8C71-B9DC-4426-A0A8-37F60C4F1C0D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46C98430-D344-4CA8-BDD5-ED3E63443D7F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Actualizado</a:t>
          </a:r>
          <a:endParaRPr lang="es-MX" dirty="0">
            <a:latin typeface="Arial Black" pitchFamily="34" charset="0"/>
          </a:endParaRPr>
        </a:p>
      </dgm:t>
    </dgm:pt>
    <dgm:pt modelId="{9F3A71B4-1B2F-4DA1-A0C5-2B320EADB820}" type="parTrans" cxnId="{9C27AECF-8397-4523-8270-168607A19CF6}">
      <dgm:prSet/>
      <dgm:spPr/>
      <dgm:t>
        <a:bodyPr/>
        <a:lstStyle/>
        <a:p>
          <a:endParaRPr lang="es-MX"/>
        </a:p>
      </dgm:t>
    </dgm:pt>
    <dgm:pt modelId="{1A5D47E3-EF36-468D-8081-EBD40FB0B856}" type="sibTrans" cxnId="{9C27AECF-8397-4523-8270-168607A19CF6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F99D5F64-206A-42F5-8D0E-F645AF7E9D61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Madurez personal y profesional</a:t>
          </a:r>
          <a:endParaRPr lang="es-MX" dirty="0">
            <a:latin typeface="Arial Black" pitchFamily="34" charset="0"/>
          </a:endParaRPr>
        </a:p>
      </dgm:t>
    </dgm:pt>
    <dgm:pt modelId="{6B2E1015-2E91-436C-8CBC-7BFEBCC2B1F4}" type="parTrans" cxnId="{2047D5BF-DC63-40C8-8080-AC11AAC0510E}">
      <dgm:prSet/>
      <dgm:spPr/>
      <dgm:t>
        <a:bodyPr/>
        <a:lstStyle/>
        <a:p>
          <a:endParaRPr lang="es-MX"/>
        </a:p>
      </dgm:t>
    </dgm:pt>
    <dgm:pt modelId="{5B3ED897-780B-4FB3-AD66-3B51C76188F8}" type="sibTrans" cxnId="{2047D5BF-DC63-40C8-8080-AC11AAC0510E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74E8506B-7D2B-4F52-BE86-4DA5F308099E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Experiencia</a:t>
          </a:r>
          <a:endParaRPr lang="es-MX" dirty="0">
            <a:latin typeface="Arial Black" pitchFamily="34" charset="0"/>
          </a:endParaRPr>
        </a:p>
      </dgm:t>
    </dgm:pt>
    <dgm:pt modelId="{94F8A8F8-0591-4DBE-953E-32F720E4C35C}" type="parTrans" cxnId="{5DD76126-31DB-4EAA-B6DD-0DE3273DFFAE}">
      <dgm:prSet/>
      <dgm:spPr/>
      <dgm:t>
        <a:bodyPr/>
        <a:lstStyle/>
        <a:p>
          <a:endParaRPr lang="es-MX"/>
        </a:p>
      </dgm:t>
    </dgm:pt>
    <dgm:pt modelId="{3DFCE180-FDE3-455D-AF23-8FCF78FC60A7}" type="sibTrans" cxnId="{5DD76126-31DB-4EAA-B6DD-0DE3273DFFAE}">
      <dgm:prSet/>
      <dgm:spPr>
        <a:ln>
          <a:solidFill>
            <a:schemeClr val="tx1"/>
          </a:solidFill>
        </a:ln>
      </dgm:spPr>
      <dgm:t>
        <a:bodyPr/>
        <a:lstStyle/>
        <a:p>
          <a:endParaRPr lang="es-MX"/>
        </a:p>
      </dgm:t>
    </dgm:pt>
    <dgm:pt modelId="{EF3FEBD7-5241-40F9-8062-622D51AEDE3B}">
      <dgm:prSet/>
      <dgm:spPr/>
      <dgm:t>
        <a:bodyPr/>
        <a:lstStyle/>
        <a:p>
          <a:r>
            <a:rPr lang="es-MX" dirty="0" smtClean="0">
              <a:latin typeface="Arial Black" pitchFamily="34" charset="0"/>
            </a:rPr>
            <a:t>Casado</a:t>
          </a:r>
          <a:endParaRPr lang="es-MX" dirty="0">
            <a:latin typeface="Arial Black" pitchFamily="34" charset="0"/>
          </a:endParaRPr>
        </a:p>
      </dgm:t>
    </dgm:pt>
    <dgm:pt modelId="{A7618CA4-7E5A-4CC0-A6D2-2738229362B2}" type="parTrans" cxnId="{557D7D19-1406-4B56-9756-60F652B86020}">
      <dgm:prSet/>
      <dgm:spPr/>
      <dgm:t>
        <a:bodyPr/>
        <a:lstStyle/>
        <a:p>
          <a:endParaRPr lang="es-MX"/>
        </a:p>
      </dgm:t>
    </dgm:pt>
    <dgm:pt modelId="{5FB4BFE7-B964-4ADA-8957-7714F5470EB3}" type="sibTrans" cxnId="{557D7D19-1406-4B56-9756-60F652B86020}">
      <dgm:prSet/>
      <dgm:spPr/>
      <dgm:t>
        <a:bodyPr/>
        <a:lstStyle/>
        <a:p>
          <a:endParaRPr lang="es-MX"/>
        </a:p>
      </dgm:t>
    </dgm:pt>
    <dgm:pt modelId="{09164474-EC37-4398-ABB0-1D94BE608ECC}" type="pres">
      <dgm:prSet presAssocID="{61A18020-396B-47DC-815F-9A39C1193E11}" presName="Name0" presStyleCnt="0">
        <dgm:presLayoutVars>
          <dgm:dir/>
          <dgm:resizeHandles val="exact"/>
        </dgm:presLayoutVars>
      </dgm:prSet>
      <dgm:spPr/>
    </dgm:pt>
    <dgm:pt modelId="{584D9FAF-7DD2-4115-B327-4782B462DC58}" type="pres">
      <dgm:prSet presAssocID="{BB0AAE1E-9252-4276-88F4-B38B010B0AC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1E1233F2-63A5-489F-920B-939453099D44}" type="pres">
      <dgm:prSet presAssocID="{98E7EE5A-22D0-4EC0-98C8-BCCE5CC5B1A9}" presName="sibTrans" presStyleLbl="sibTrans2D1" presStyleIdx="0" presStyleCnt="4"/>
      <dgm:spPr/>
      <dgm:t>
        <a:bodyPr/>
        <a:lstStyle/>
        <a:p>
          <a:endParaRPr lang="es-MX"/>
        </a:p>
      </dgm:t>
    </dgm:pt>
    <dgm:pt modelId="{C6F37B36-103C-42CE-938D-E243E756AA8A}" type="pres">
      <dgm:prSet presAssocID="{98E7EE5A-22D0-4EC0-98C8-BCCE5CC5B1A9}" presName="connectorText" presStyleLbl="sibTrans2D1" presStyleIdx="0" presStyleCnt="4"/>
      <dgm:spPr/>
      <dgm:t>
        <a:bodyPr/>
        <a:lstStyle/>
        <a:p>
          <a:endParaRPr lang="es-MX"/>
        </a:p>
      </dgm:t>
    </dgm:pt>
    <dgm:pt modelId="{90E0A05F-6097-4804-942C-4CA2655D695C}" type="pres">
      <dgm:prSet presAssocID="{46C98430-D344-4CA8-BDD5-ED3E63443D7F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785220F-C22D-44E1-A999-DDE479C6F7D1}" type="pres">
      <dgm:prSet presAssocID="{1A5D47E3-EF36-468D-8081-EBD40FB0B856}" presName="sibTrans" presStyleLbl="sibTrans2D1" presStyleIdx="1" presStyleCnt="4"/>
      <dgm:spPr/>
      <dgm:t>
        <a:bodyPr/>
        <a:lstStyle/>
        <a:p>
          <a:endParaRPr lang="es-MX"/>
        </a:p>
      </dgm:t>
    </dgm:pt>
    <dgm:pt modelId="{2E26C467-EE7B-4E91-93CB-B9453454FB83}" type="pres">
      <dgm:prSet presAssocID="{1A5D47E3-EF36-468D-8081-EBD40FB0B856}" presName="connectorText" presStyleLbl="sibTrans2D1" presStyleIdx="1" presStyleCnt="4"/>
      <dgm:spPr/>
      <dgm:t>
        <a:bodyPr/>
        <a:lstStyle/>
        <a:p>
          <a:endParaRPr lang="es-MX"/>
        </a:p>
      </dgm:t>
    </dgm:pt>
    <dgm:pt modelId="{DEF1E396-E4EA-497B-9EDD-6E350A9E2CFB}" type="pres">
      <dgm:prSet presAssocID="{74E8506B-7D2B-4F52-BE86-4DA5F308099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FF32247-6AD7-432F-8140-32446D4650E5}" type="pres">
      <dgm:prSet presAssocID="{3DFCE180-FDE3-455D-AF23-8FCF78FC60A7}" presName="sibTrans" presStyleLbl="sibTrans2D1" presStyleIdx="2" presStyleCnt="4"/>
      <dgm:spPr/>
      <dgm:t>
        <a:bodyPr/>
        <a:lstStyle/>
        <a:p>
          <a:endParaRPr lang="es-MX"/>
        </a:p>
      </dgm:t>
    </dgm:pt>
    <dgm:pt modelId="{9015BA8F-C719-4CF4-A924-C8845F43804E}" type="pres">
      <dgm:prSet presAssocID="{3DFCE180-FDE3-455D-AF23-8FCF78FC60A7}" presName="connectorText" presStyleLbl="sibTrans2D1" presStyleIdx="2" presStyleCnt="4"/>
      <dgm:spPr/>
      <dgm:t>
        <a:bodyPr/>
        <a:lstStyle/>
        <a:p>
          <a:endParaRPr lang="es-MX"/>
        </a:p>
      </dgm:t>
    </dgm:pt>
    <dgm:pt modelId="{7195F059-8269-4F76-BD4A-E331DF51C18B}" type="pres">
      <dgm:prSet presAssocID="{F99D5F64-206A-42F5-8D0E-F645AF7E9D61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594FD6FF-D2E5-46B9-AA33-7529DF405057}" type="pres">
      <dgm:prSet presAssocID="{5B3ED897-780B-4FB3-AD66-3B51C76188F8}" presName="sibTrans" presStyleLbl="sibTrans2D1" presStyleIdx="3" presStyleCnt="4"/>
      <dgm:spPr/>
      <dgm:t>
        <a:bodyPr/>
        <a:lstStyle/>
        <a:p>
          <a:endParaRPr lang="es-MX"/>
        </a:p>
      </dgm:t>
    </dgm:pt>
    <dgm:pt modelId="{1F5816EA-CBED-455F-8828-285421F77AF5}" type="pres">
      <dgm:prSet presAssocID="{5B3ED897-780B-4FB3-AD66-3B51C76188F8}" presName="connectorText" presStyleLbl="sibTrans2D1" presStyleIdx="3" presStyleCnt="4"/>
      <dgm:spPr/>
      <dgm:t>
        <a:bodyPr/>
        <a:lstStyle/>
        <a:p>
          <a:endParaRPr lang="es-MX"/>
        </a:p>
      </dgm:t>
    </dgm:pt>
    <dgm:pt modelId="{87101B37-D40D-4E3E-B3A7-0C27F688C781}" type="pres">
      <dgm:prSet presAssocID="{EF3FEBD7-5241-40F9-8062-622D51AEDE3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FD43881D-BD45-4777-BD5D-DB9F58D22896}" type="presOf" srcId="{1A5D47E3-EF36-468D-8081-EBD40FB0B856}" destId="{2E26C467-EE7B-4E91-93CB-B9453454FB83}" srcOrd="1" destOrd="0" presId="urn:microsoft.com/office/officeart/2005/8/layout/process1"/>
    <dgm:cxn modelId="{557D7D19-1406-4B56-9756-60F652B86020}" srcId="{61A18020-396B-47DC-815F-9A39C1193E11}" destId="{EF3FEBD7-5241-40F9-8062-622D51AEDE3B}" srcOrd="4" destOrd="0" parTransId="{A7618CA4-7E5A-4CC0-A6D2-2738229362B2}" sibTransId="{5FB4BFE7-B964-4ADA-8957-7714F5470EB3}"/>
    <dgm:cxn modelId="{AAD163F2-AC87-48C3-9A3C-DF649A7DF1B6}" type="presOf" srcId="{74E8506B-7D2B-4F52-BE86-4DA5F308099E}" destId="{DEF1E396-E4EA-497B-9EDD-6E350A9E2CFB}" srcOrd="0" destOrd="0" presId="urn:microsoft.com/office/officeart/2005/8/layout/process1"/>
    <dgm:cxn modelId="{2047D5BF-DC63-40C8-8080-AC11AAC0510E}" srcId="{61A18020-396B-47DC-815F-9A39C1193E11}" destId="{F99D5F64-206A-42F5-8D0E-F645AF7E9D61}" srcOrd="3" destOrd="0" parTransId="{6B2E1015-2E91-436C-8CBC-7BFEBCC2B1F4}" sibTransId="{5B3ED897-780B-4FB3-AD66-3B51C76188F8}"/>
    <dgm:cxn modelId="{5DD76126-31DB-4EAA-B6DD-0DE3273DFFAE}" srcId="{61A18020-396B-47DC-815F-9A39C1193E11}" destId="{74E8506B-7D2B-4F52-BE86-4DA5F308099E}" srcOrd="2" destOrd="0" parTransId="{94F8A8F8-0591-4DBE-953E-32F720E4C35C}" sibTransId="{3DFCE180-FDE3-455D-AF23-8FCF78FC60A7}"/>
    <dgm:cxn modelId="{D0078423-3FCD-403D-BB3B-3D2E6D09D32B}" type="presOf" srcId="{46C98430-D344-4CA8-BDD5-ED3E63443D7F}" destId="{90E0A05F-6097-4804-942C-4CA2655D695C}" srcOrd="0" destOrd="0" presId="urn:microsoft.com/office/officeart/2005/8/layout/process1"/>
    <dgm:cxn modelId="{320F9363-4F2E-4405-AE70-A3E5496CA9BC}" type="presOf" srcId="{1A5D47E3-EF36-468D-8081-EBD40FB0B856}" destId="{B785220F-C22D-44E1-A999-DDE479C6F7D1}" srcOrd="0" destOrd="0" presId="urn:microsoft.com/office/officeart/2005/8/layout/process1"/>
    <dgm:cxn modelId="{D9C7B130-2DCD-4CBD-B8BE-2DA4728ED6CD}" type="presOf" srcId="{3DFCE180-FDE3-455D-AF23-8FCF78FC60A7}" destId="{9015BA8F-C719-4CF4-A924-C8845F43804E}" srcOrd="1" destOrd="0" presId="urn:microsoft.com/office/officeart/2005/8/layout/process1"/>
    <dgm:cxn modelId="{43F1A95B-0403-49A9-8C53-0771200C762B}" type="presOf" srcId="{EF3FEBD7-5241-40F9-8062-622D51AEDE3B}" destId="{87101B37-D40D-4E3E-B3A7-0C27F688C781}" srcOrd="0" destOrd="0" presId="urn:microsoft.com/office/officeart/2005/8/layout/process1"/>
    <dgm:cxn modelId="{F2ADA0CD-8925-4B72-B7F7-74607919033F}" type="presOf" srcId="{61A18020-396B-47DC-815F-9A39C1193E11}" destId="{09164474-EC37-4398-ABB0-1D94BE608ECC}" srcOrd="0" destOrd="0" presId="urn:microsoft.com/office/officeart/2005/8/layout/process1"/>
    <dgm:cxn modelId="{D859292B-6C8A-459D-8BD9-208B51B018C1}" type="presOf" srcId="{5B3ED897-780B-4FB3-AD66-3B51C76188F8}" destId="{1F5816EA-CBED-455F-8828-285421F77AF5}" srcOrd="1" destOrd="0" presId="urn:microsoft.com/office/officeart/2005/8/layout/process1"/>
    <dgm:cxn modelId="{9C27AECF-8397-4523-8270-168607A19CF6}" srcId="{61A18020-396B-47DC-815F-9A39C1193E11}" destId="{46C98430-D344-4CA8-BDD5-ED3E63443D7F}" srcOrd="1" destOrd="0" parTransId="{9F3A71B4-1B2F-4DA1-A0C5-2B320EADB820}" sibTransId="{1A5D47E3-EF36-468D-8081-EBD40FB0B856}"/>
    <dgm:cxn modelId="{F2A61ACA-328E-4BC6-8068-479D48BAAC82}" type="presOf" srcId="{3DFCE180-FDE3-455D-AF23-8FCF78FC60A7}" destId="{CFF32247-6AD7-432F-8140-32446D4650E5}" srcOrd="0" destOrd="0" presId="urn:microsoft.com/office/officeart/2005/8/layout/process1"/>
    <dgm:cxn modelId="{8C0FF731-57B2-44AB-A17B-ABE5DD8BEEFA}" type="presOf" srcId="{98E7EE5A-22D0-4EC0-98C8-BCCE5CC5B1A9}" destId="{1E1233F2-63A5-489F-920B-939453099D44}" srcOrd="0" destOrd="0" presId="urn:microsoft.com/office/officeart/2005/8/layout/process1"/>
    <dgm:cxn modelId="{345A8C71-B9DC-4426-A0A8-37F60C4F1C0D}" srcId="{61A18020-396B-47DC-815F-9A39C1193E11}" destId="{BB0AAE1E-9252-4276-88F4-B38B010B0ACB}" srcOrd="0" destOrd="0" parTransId="{0316BF3E-C4F5-4618-B623-DFEAACDB9C14}" sibTransId="{98E7EE5A-22D0-4EC0-98C8-BCCE5CC5B1A9}"/>
    <dgm:cxn modelId="{CB07067A-FC53-481E-9970-4ED4125A7B1A}" type="presOf" srcId="{F99D5F64-206A-42F5-8D0E-F645AF7E9D61}" destId="{7195F059-8269-4F76-BD4A-E331DF51C18B}" srcOrd="0" destOrd="0" presId="urn:microsoft.com/office/officeart/2005/8/layout/process1"/>
    <dgm:cxn modelId="{DD220BF8-CB91-47F2-8E39-CEBE4EC86796}" type="presOf" srcId="{5B3ED897-780B-4FB3-AD66-3B51C76188F8}" destId="{594FD6FF-D2E5-46B9-AA33-7529DF405057}" srcOrd="0" destOrd="0" presId="urn:microsoft.com/office/officeart/2005/8/layout/process1"/>
    <dgm:cxn modelId="{C929E4F3-7F36-461D-9142-7B5EBF125D9E}" type="presOf" srcId="{98E7EE5A-22D0-4EC0-98C8-BCCE5CC5B1A9}" destId="{C6F37B36-103C-42CE-938D-E243E756AA8A}" srcOrd="1" destOrd="0" presId="urn:microsoft.com/office/officeart/2005/8/layout/process1"/>
    <dgm:cxn modelId="{3B085C00-AD0C-4156-98B3-9A55E283E945}" type="presOf" srcId="{BB0AAE1E-9252-4276-88F4-B38B010B0ACB}" destId="{584D9FAF-7DD2-4115-B327-4782B462DC58}" srcOrd="0" destOrd="0" presId="urn:microsoft.com/office/officeart/2005/8/layout/process1"/>
    <dgm:cxn modelId="{39E3D681-EC60-4417-878A-D6759807CB26}" type="presParOf" srcId="{09164474-EC37-4398-ABB0-1D94BE608ECC}" destId="{584D9FAF-7DD2-4115-B327-4782B462DC58}" srcOrd="0" destOrd="0" presId="urn:microsoft.com/office/officeart/2005/8/layout/process1"/>
    <dgm:cxn modelId="{B6383632-AE7D-4EDA-9D67-D8CAC63632BB}" type="presParOf" srcId="{09164474-EC37-4398-ABB0-1D94BE608ECC}" destId="{1E1233F2-63A5-489F-920B-939453099D44}" srcOrd="1" destOrd="0" presId="urn:microsoft.com/office/officeart/2005/8/layout/process1"/>
    <dgm:cxn modelId="{8E8C7B79-5289-43DF-88E8-2486EF0E9E13}" type="presParOf" srcId="{1E1233F2-63A5-489F-920B-939453099D44}" destId="{C6F37B36-103C-42CE-938D-E243E756AA8A}" srcOrd="0" destOrd="0" presId="urn:microsoft.com/office/officeart/2005/8/layout/process1"/>
    <dgm:cxn modelId="{7FB67B33-F117-4062-9E36-5C2B71A897DA}" type="presParOf" srcId="{09164474-EC37-4398-ABB0-1D94BE608ECC}" destId="{90E0A05F-6097-4804-942C-4CA2655D695C}" srcOrd="2" destOrd="0" presId="urn:microsoft.com/office/officeart/2005/8/layout/process1"/>
    <dgm:cxn modelId="{9D25D1BC-B87C-4CCF-A0BF-EE389DC3478D}" type="presParOf" srcId="{09164474-EC37-4398-ABB0-1D94BE608ECC}" destId="{B785220F-C22D-44E1-A999-DDE479C6F7D1}" srcOrd="3" destOrd="0" presId="urn:microsoft.com/office/officeart/2005/8/layout/process1"/>
    <dgm:cxn modelId="{479BACD2-9813-409C-ACF2-9AC677E69506}" type="presParOf" srcId="{B785220F-C22D-44E1-A999-DDE479C6F7D1}" destId="{2E26C467-EE7B-4E91-93CB-B9453454FB83}" srcOrd="0" destOrd="0" presId="urn:microsoft.com/office/officeart/2005/8/layout/process1"/>
    <dgm:cxn modelId="{AE1982EC-05DB-4A78-8192-6A842445D534}" type="presParOf" srcId="{09164474-EC37-4398-ABB0-1D94BE608ECC}" destId="{DEF1E396-E4EA-497B-9EDD-6E350A9E2CFB}" srcOrd="4" destOrd="0" presId="urn:microsoft.com/office/officeart/2005/8/layout/process1"/>
    <dgm:cxn modelId="{7824D18B-97AC-46E2-8296-8084CD8081B2}" type="presParOf" srcId="{09164474-EC37-4398-ABB0-1D94BE608ECC}" destId="{CFF32247-6AD7-432F-8140-32446D4650E5}" srcOrd="5" destOrd="0" presId="urn:microsoft.com/office/officeart/2005/8/layout/process1"/>
    <dgm:cxn modelId="{E1CA4496-422D-4356-A9D5-671F8C7638FD}" type="presParOf" srcId="{CFF32247-6AD7-432F-8140-32446D4650E5}" destId="{9015BA8F-C719-4CF4-A924-C8845F43804E}" srcOrd="0" destOrd="0" presId="urn:microsoft.com/office/officeart/2005/8/layout/process1"/>
    <dgm:cxn modelId="{D54CAB89-1A25-4B86-A38A-8430ED47888B}" type="presParOf" srcId="{09164474-EC37-4398-ABB0-1D94BE608ECC}" destId="{7195F059-8269-4F76-BD4A-E331DF51C18B}" srcOrd="6" destOrd="0" presId="urn:microsoft.com/office/officeart/2005/8/layout/process1"/>
    <dgm:cxn modelId="{0A36925B-9986-4194-9DBC-6EBC60CC0804}" type="presParOf" srcId="{09164474-EC37-4398-ABB0-1D94BE608ECC}" destId="{594FD6FF-D2E5-46B9-AA33-7529DF405057}" srcOrd="7" destOrd="0" presId="urn:microsoft.com/office/officeart/2005/8/layout/process1"/>
    <dgm:cxn modelId="{55869446-643F-401F-8FC8-4DA621A59908}" type="presParOf" srcId="{594FD6FF-D2E5-46B9-AA33-7529DF405057}" destId="{1F5816EA-CBED-455F-8828-285421F77AF5}" srcOrd="0" destOrd="0" presId="urn:microsoft.com/office/officeart/2005/8/layout/process1"/>
    <dgm:cxn modelId="{81E8EDBC-BE09-44E1-8CA9-C45B44E06D9C}" type="presParOf" srcId="{09164474-EC37-4398-ABB0-1D94BE608ECC}" destId="{87101B37-D40D-4E3E-B3A7-0C27F688C781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CD1A837-B67D-4371-AFEA-413348FF7C1E}" type="doc">
      <dgm:prSet loTypeId="urn:microsoft.com/office/officeart/2005/8/layout/hProcess9" loCatId="process" qsTypeId="urn:microsoft.com/office/officeart/2005/8/quickstyle/simple5" qsCatId="simple" csTypeId="urn:microsoft.com/office/officeart/2005/8/colors/colorful4" csCatId="colorful" phldr="1"/>
      <dgm:spPr/>
    </dgm:pt>
    <dgm:pt modelId="{878D716E-501F-4D72-B259-1B32AD7C243C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Asistir al Supervisor de auditoría en la planeación de auditorías </a:t>
          </a:r>
          <a:endParaRPr lang="es-MX" dirty="0">
            <a:latin typeface="Arial Black" pitchFamily="34" charset="0"/>
          </a:endParaRPr>
        </a:p>
      </dgm:t>
    </dgm:pt>
    <dgm:pt modelId="{2F8FA652-A876-4685-9BAB-95F725C5F838}" type="parTrans" cxnId="{80DFDDB7-1A7D-4F34-8D63-9CADB3E43D64}">
      <dgm:prSet/>
      <dgm:spPr/>
      <dgm:t>
        <a:bodyPr/>
        <a:lstStyle/>
        <a:p>
          <a:endParaRPr lang="es-MX"/>
        </a:p>
      </dgm:t>
    </dgm:pt>
    <dgm:pt modelId="{7DA07758-FE14-4155-AA85-3FECAF84F757}" type="sibTrans" cxnId="{80DFDDB7-1A7D-4F34-8D63-9CADB3E43D64}">
      <dgm:prSet/>
      <dgm:spPr/>
      <dgm:t>
        <a:bodyPr/>
        <a:lstStyle/>
        <a:p>
          <a:endParaRPr lang="es-MX"/>
        </a:p>
      </dgm:t>
    </dgm:pt>
    <dgm:pt modelId="{00D9A4A6-5AB7-4CFF-9C6D-56A21567D5C3}">
      <dgm:prSet phldrT="[Texto]"/>
      <dgm:spPr/>
      <dgm:t>
        <a:bodyPr/>
        <a:lstStyle/>
        <a:p>
          <a:r>
            <a:rPr lang="es-MX" dirty="0" smtClean="0">
              <a:latin typeface="Arial Black" pitchFamily="34" charset="0"/>
            </a:rPr>
            <a:t>Evaluar la eficiencia de control interno </a:t>
          </a:r>
          <a:endParaRPr lang="es-MX" dirty="0">
            <a:latin typeface="Arial Black" pitchFamily="34" charset="0"/>
          </a:endParaRPr>
        </a:p>
      </dgm:t>
    </dgm:pt>
    <dgm:pt modelId="{9279D30E-E829-4CE9-A907-0D85A2815D7A}" type="parTrans" cxnId="{AEC45A5E-DD65-4A49-93D0-0D05897CDCC3}">
      <dgm:prSet/>
      <dgm:spPr/>
      <dgm:t>
        <a:bodyPr/>
        <a:lstStyle/>
        <a:p>
          <a:endParaRPr lang="es-MX"/>
        </a:p>
      </dgm:t>
    </dgm:pt>
    <dgm:pt modelId="{01D37453-D962-47A7-B20A-92A0B1A39038}" type="sibTrans" cxnId="{AEC45A5E-DD65-4A49-93D0-0D05897CDCC3}">
      <dgm:prSet/>
      <dgm:spPr/>
      <dgm:t>
        <a:bodyPr/>
        <a:lstStyle/>
        <a:p>
          <a:endParaRPr lang="es-MX"/>
        </a:p>
      </dgm:t>
    </dgm:pt>
    <dgm:pt modelId="{56EDEDF5-45F3-41B7-9A93-D690E96FEC2B}">
      <dgm:prSet phldrT="[Texto]"/>
      <dgm:spPr/>
      <dgm:t>
        <a:bodyPr/>
        <a:lstStyle/>
        <a:p>
          <a:r>
            <a:rPr lang="es-MX" dirty="0" smtClean="0">
              <a:solidFill>
                <a:schemeClr val="bg2"/>
              </a:solidFill>
              <a:latin typeface="Arial Black" pitchFamily="34" charset="0"/>
            </a:rPr>
            <a:t>Revisar los papeles de trabajo y preparar el borrador del informe de auditoría</a:t>
          </a:r>
          <a:endParaRPr lang="es-MX" dirty="0">
            <a:solidFill>
              <a:schemeClr val="bg2"/>
            </a:solidFill>
            <a:latin typeface="Arial Black" pitchFamily="34" charset="0"/>
          </a:endParaRPr>
        </a:p>
      </dgm:t>
    </dgm:pt>
    <dgm:pt modelId="{45AC1D4D-F60D-49C3-9C0D-89D41C3BE5D5}" type="parTrans" cxnId="{79C55A3F-9723-419D-BEE6-EA41084A117F}">
      <dgm:prSet/>
      <dgm:spPr/>
      <dgm:t>
        <a:bodyPr/>
        <a:lstStyle/>
        <a:p>
          <a:endParaRPr lang="es-MX"/>
        </a:p>
      </dgm:t>
    </dgm:pt>
    <dgm:pt modelId="{5D66F191-5574-450A-96D4-109C27B2923D}" type="sibTrans" cxnId="{79C55A3F-9723-419D-BEE6-EA41084A117F}">
      <dgm:prSet/>
      <dgm:spPr/>
      <dgm:t>
        <a:bodyPr/>
        <a:lstStyle/>
        <a:p>
          <a:endParaRPr lang="es-MX"/>
        </a:p>
      </dgm:t>
    </dgm:pt>
    <dgm:pt modelId="{C91A51B5-E24F-4C9C-8E13-D586887C2AA4}" type="pres">
      <dgm:prSet presAssocID="{6CD1A837-B67D-4371-AFEA-413348FF7C1E}" presName="CompostProcess" presStyleCnt="0">
        <dgm:presLayoutVars>
          <dgm:dir/>
          <dgm:resizeHandles val="exact"/>
        </dgm:presLayoutVars>
      </dgm:prSet>
      <dgm:spPr/>
    </dgm:pt>
    <dgm:pt modelId="{5CD13BFD-BB55-4FE1-A681-3C1E8CE06302}" type="pres">
      <dgm:prSet presAssocID="{6CD1A837-B67D-4371-AFEA-413348FF7C1E}" presName="arrow" presStyleLbl="bgShp" presStyleIdx="0" presStyleCnt="1"/>
      <dgm:spPr>
        <a:solidFill>
          <a:srgbClr val="00B0F0"/>
        </a:solidFill>
        <a:scene3d>
          <a:camera prst="orthographicFront"/>
          <a:lightRig rig="threePt" dir="t"/>
        </a:scene3d>
        <a:sp3d>
          <a:bevelT/>
        </a:sp3d>
      </dgm:spPr>
    </dgm:pt>
    <dgm:pt modelId="{3BAA174A-CD97-4880-8A4E-C01E125BEA62}" type="pres">
      <dgm:prSet presAssocID="{6CD1A837-B67D-4371-AFEA-413348FF7C1E}" presName="linearProcess" presStyleCnt="0"/>
      <dgm:spPr/>
    </dgm:pt>
    <dgm:pt modelId="{4C2EB784-EF56-4912-96E2-198B0F73BE5D}" type="pres">
      <dgm:prSet presAssocID="{878D716E-501F-4D72-B259-1B32AD7C243C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F7D74D2-8CAA-4B45-AC88-675E473A8A29}" type="pres">
      <dgm:prSet presAssocID="{7DA07758-FE14-4155-AA85-3FECAF84F757}" presName="sibTrans" presStyleCnt="0"/>
      <dgm:spPr/>
    </dgm:pt>
    <dgm:pt modelId="{A5269B29-3949-4B54-A32F-F954B91E7A8E}" type="pres">
      <dgm:prSet presAssocID="{00D9A4A6-5AB7-4CFF-9C6D-56A21567D5C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D0BB4CB-3BA1-4A6C-A047-AD5FD307EDF7}" type="pres">
      <dgm:prSet presAssocID="{01D37453-D962-47A7-B20A-92A0B1A39038}" presName="sibTrans" presStyleCnt="0"/>
      <dgm:spPr/>
    </dgm:pt>
    <dgm:pt modelId="{105155ED-09FF-46E3-9CEC-04BDF3D8AF49}" type="pres">
      <dgm:prSet presAssocID="{56EDEDF5-45F3-41B7-9A93-D690E96FEC2B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1C436A6-3C74-415C-AF7E-4D448AD88974}" type="presOf" srcId="{6CD1A837-B67D-4371-AFEA-413348FF7C1E}" destId="{C91A51B5-E24F-4C9C-8E13-D586887C2AA4}" srcOrd="0" destOrd="0" presId="urn:microsoft.com/office/officeart/2005/8/layout/hProcess9"/>
    <dgm:cxn modelId="{80DFDDB7-1A7D-4F34-8D63-9CADB3E43D64}" srcId="{6CD1A837-B67D-4371-AFEA-413348FF7C1E}" destId="{878D716E-501F-4D72-B259-1B32AD7C243C}" srcOrd="0" destOrd="0" parTransId="{2F8FA652-A876-4685-9BAB-95F725C5F838}" sibTransId="{7DA07758-FE14-4155-AA85-3FECAF84F757}"/>
    <dgm:cxn modelId="{EE40859C-46F2-4A96-9219-8BE4C38802DE}" type="presOf" srcId="{878D716E-501F-4D72-B259-1B32AD7C243C}" destId="{4C2EB784-EF56-4912-96E2-198B0F73BE5D}" srcOrd="0" destOrd="0" presId="urn:microsoft.com/office/officeart/2005/8/layout/hProcess9"/>
    <dgm:cxn modelId="{79C55A3F-9723-419D-BEE6-EA41084A117F}" srcId="{6CD1A837-B67D-4371-AFEA-413348FF7C1E}" destId="{56EDEDF5-45F3-41B7-9A93-D690E96FEC2B}" srcOrd="2" destOrd="0" parTransId="{45AC1D4D-F60D-49C3-9C0D-89D41C3BE5D5}" sibTransId="{5D66F191-5574-450A-96D4-109C27B2923D}"/>
    <dgm:cxn modelId="{E5103231-77BB-470E-A431-0D7F6767D8A0}" type="presOf" srcId="{56EDEDF5-45F3-41B7-9A93-D690E96FEC2B}" destId="{105155ED-09FF-46E3-9CEC-04BDF3D8AF49}" srcOrd="0" destOrd="0" presId="urn:microsoft.com/office/officeart/2005/8/layout/hProcess9"/>
    <dgm:cxn modelId="{AEC45A5E-DD65-4A49-93D0-0D05897CDCC3}" srcId="{6CD1A837-B67D-4371-AFEA-413348FF7C1E}" destId="{00D9A4A6-5AB7-4CFF-9C6D-56A21567D5C3}" srcOrd="1" destOrd="0" parTransId="{9279D30E-E829-4CE9-A907-0D85A2815D7A}" sibTransId="{01D37453-D962-47A7-B20A-92A0B1A39038}"/>
    <dgm:cxn modelId="{FD268065-5F18-4F00-9FAA-D7D7BC4C4FFB}" type="presOf" srcId="{00D9A4A6-5AB7-4CFF-9C6D-56A21567D5C3}" destId="{A5269B29-3949-4B54-A32F-F954B91E7A8E}" srcOrd="0" destOrd="0" presId="urn:microsoft.com/office/officeart/2005/8/layout/hProcess9"/>
    <dgm:cxn modelId="{78DE8A16-D2CD-4F61-A537-C377314142ED}" type="presParOf" srcId="{C91A51B5-E24F-4C9C-8E13-D586887C2AA4}" destId="{5CD13BFD-BB55-4FE1-A681-3C1E8CE06302}" srcOrd="0" destOrd="0" presId="urn:microsoft.com/office/officeart/2005/8/layout/hProcess9"/>
    <dgm:cxn modelId="{8AA7BDF1-0DE6-4A65-9BD1-EF57C4C0D340}" type="presParOf" srcId="{C91A51B5-E24F-4C9C-8E13-D586887C2AA4}" destId="{3BAA174A-CD97-4880-8A4E-C01E125BEA62}" srcOrd="1" destOrd="0" presId="urn:microsoft.com/office/officeart/2005/8/layout/hProcess9"/>
    <dgm:cxn modelId="{0656D3B2-F2F4-43A1-A39A-4CEE27601057}" type="presParOf" srcId="{3BAA174A-CD97-4880-8A4E-C01E125BEA62}" destId="{4C2EB784-EF56-4912-96E2-198B0F73BE5D}" srcOrd="0" destOrd="0" presId="urn:microsoft.com/office/officeart/2005/8/layout/hProcess9"/>
    <dgm:cxn modelId="{A5AFC643-FF1D-487C-86D0-80AA4A7DEE35}" type="presParOf" srcId="{3BAA174A-CD97-4880-8A4E-C01E125BEA62}" destId="{0F7D74D2-8CAA-4B45-AC88-675E473A8A29}" srcOrd="1" destOrd="0" presId="urn:microsoft.com/office/officeart/2005/8/layout/hProcess9"/>
    <dgm:cxn modelId="{2F806EFB-F6CB-4ABA-AF8A-00B1F468FD5E}" type="presParOf" srcId="{3BAA174A-CD97-4880-8A4E-C01E125BEA62}" destId="{A5269B29-3949-4B54-A32F-F954B91E7A8E}" srcOrd="2" destOrd="0" presId="urn:microsoft.com/office/officeart/2005/8/layout/hProcess9"/>
    <dgm:cxn modelId="{A0552E48-E7E9-4A9F-B037-2FEB983C6AAF}" type="presParOf" srcId="{3BAA174A-CD97-4880-8A4E-C01E125BEA62}" destId="{AD0BB4CB-3BA1-4A6C-A047-AD5FD307EDF7}" srcOrd="3" destOrd="0" presId="urn:microsoft.com/office/officeart/2005/8/layout/hProcess9"/>
    <dgm:cxn modelId="{7889E0B9-6998-47EC-9474-A91E07A10F04}" type="presParOf" srcId="{3BAA174A-CD97-4880-8A4E-C01E125BEA62}" destId="{105155ED-09FF-46E3-9CEC-04BDF3D8AF49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A27464-B191-4A26-A90F-9DDB33AA4655}">
      <dsp:nvSpPr>
        <dsp:cNvPr id="0" name=""/>
        <dsp:cNvSpPr/>
      </dsp:nvSpPr>
      <dsp:spPr>
        <a:xfrm>
          <a:off x="3194282" y="1324472"/>
          <a:ext cx="370113" cy="716240"/>
        </a:xfrm>
        <a:custGeom>
          <a:avLst/>
          <a:gdLst/>
          <a:ahLst/>
          <a:cxnLst/>
          <a:rect l="0" t="0" r="0" b="0"/>
          <a:pathLst>
            <a:path>
              <a:moveTo>
                <a:pt x="370113" y="0"/>
              </a:moveTo>
              <a:lnTo>
                <a:pt x="370113" y="716240"/>
              </a:lnTo>
              <a:lnTo>
                <a:pt x="0" y="716240"/>
              </a:lnTo>
            </a:path>
          </a:pathLst>
        </a:custGeom>
        <a:noFill/>
        <a:ln w="25400" cap="flat" cmpd="sng" algn="ctr">
          <a:solidFill>
            <a:scrgbClr r="0" g="0" b="0"/>
          </a:solidFill>
          <a:prstDash val="dash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02444C-56B2-4C0A-9CFC-98B8BB927EF3}">
      <dsp:nvSpPr>
        <dsp:cNvPr id="0" name=""/>
        <dsp:cNvSpPr/>
      </dsp:nvSpPr>
      <dsp:spPr>
        <a:xfrm>
          <a:off x="3564396" y="1324472"/>
          <a:ext cx="2791656" cy="1415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553"/>
              </a:lnTo>
              <a:lnTo>
                <a:pt x="2791656" y="1253553"/>
              </a:lnTo>
              <a:lnTo>
                <a:pt x="2791656" y="141505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85474-8136-4A23-B535-085EB5E70800}">
      <dsp:nvSpPr>
        <dsp:cNvPr id="0" name=""/>
        <dsp:cNvSpPr/>
      </dsp:nvSpPr>
      <dsp:spPr>
        <a:xfrm>
          <a:off x="3564396" y="1324472"/>
          <a:ext cx="930552" cy="14150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53553"/>
              </a:lnTo>
              <a:lnTo>
                <a:pt x="930552" y="1253553"/>
              </a:lnTo>
              <a:lnTo>
                <a:pt x="930552" y="141505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5C410-7856-4E36-9392-3F73DA3404D1}">
      <dsp:nvSpPr>
        <dsp:cNvPr id="0" name=""/>
        <dsp:cNvSpPr/>
      </dsp:nvSpPr>
      <dsp:spPr>
        <a:xfrm>
          <a:off x="2633843" y="1324472"/>
          <a:ext cx="930552" cy="1415054"/>
        </a:xfrm>
        <a:custGeom>
          <a:avLst/>
          <a:gdLst/>
          <a:ahLst/>
          <a:cxnLst/>
          <a:rect l="0" t="0" r="0" b="0"/>
          <a:pathLst>
            <a:path>
              <a:moveTo>
                <a:pt x="930552" y="0"/>
              </a:moveTo>
              <a:lnTo>
                <a:pt x="930552" y="1253553"/>
              </a:lnTo>
              <a:lnTo>
                <a:pt x="0" y="1253553"/>
              </a:lnTo>
              <a:lnTo>
                <a:pt x="0" y="141505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D218D-66E1-4E74-87D3-8E1FF728876C}">
      <dsp:nvSpPr>
        <dsp:cNvPr id="0" name=""/>
        <dsp:cNvSpPr/>
      </dsp:nvSpPr>
      <dsp:spPr>
        <a:xfrm>
          <a:off x="772739" y="1324472"/>
          <a:ext cx="2791656" cy="1415054"/>
        </a:xfrm>
        <a:custGeom>
          <a:avLst/>
          <a:gdLst/>
          <a:ahLst/>
          <a:cxnLst/>
          <a:rect l="0" t="0" r="0" b="0"/>
          <a:pathLst>
            <a:path>
              <a:moveTo>
                <a:pt x="2791656" y="0"/>
              </a:moveTo>
              <a:lnTo>
                <a:pt x="2791656" y="1253553"/>
              </a:lnTo>
              <a:lnTo>
                <a:pt x="0" y="1253553"/>
              </a:lnTo>
              <a:lnTo>
                <a:pt x="0" y="141505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89FCC0-9EEF-4E67-BB48-2872A1C610E7}">
      <dsp:nvSpPr>
        <dsp:cNvPr id="0" name=""/>
        <dsp:cNvSpPr/>
      </dsp:nvSpPr>
      <dsp:spPr>
        <a:xfrm>
          <a:off x="2795344" y="555421"/>
          <a:ext cx="1538103" cy="76905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DIRECTOR GENERAL</a:t>
          </a:r>
          <a:endParaRPr lang="es-MX" sz="1500" kern="1200" dirty="0">
            <a:latin typeface="Arial Black" pitchFamily="34" charset="0"/>
          </a:endParaRPr>
        </a:p>
      </dsp:txBody>
      <dsp:txXfrm>
        <a:off x="2795344" y="555421"/>
        <a:ext cx="1538103" cy="769051"/>
      </dsp:txXfrm>
    </dsp:sp>
    <dsp:sp modelId="{911D02FB-B83E-4081-83B9-B674621F9FE9}">
      <dsp:nvSpPr>
        <dsp:cNvPr id="0" name=""/>
        <dsp:cNvSpPr/>
      </dsp:nvSpPr>
      <dsp:spPr>
        <a:xfrm>
          <a:off x="3687" y="2739527"/>
          <a:ext cx="1538103" cy="7690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FINANZAS</a:t>
          </a:r>
          <a:endParaRPr lang="es-MX" sz="1500" kern="1200" dirty="0">
            <a:latin typeface="Arial Black" pitchFamily="34" charset="0"/>
          </a:endParaRPr>
        </a:p>
      </dsp:txBody>
      <dsp:txXfrm>
        <a:off x="3687" y="2739527"/>
        <a:ext cx="1538103" cy="769051"/>
      </dsp:txXfrm>
    </dsp:sp>
    <dsp:sp modelId="{D2F38E46-8167-4539-BEF3-75B85063C6BD}">
      <dsp:nvSpPr>
        <dsp:cNvPr id="0" name=""/>
        <dsp:cNvSpPr/>
      </dsp:nvSpPr>
      <dsp:spPr>
        <a:xfrm>
          <a:off x="1864792" y="2739527"/>
          <a:ext cx="1538103" cy="7690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COMPRAS</a:t>
          </a:r>
          <a:endParaRPr lang="es-MX" sz="1500" kern="1200" dirty="0">
            <a:latin typeface="Arial Black" pitchFamily="34" charset="0"/>
          </a:endParaRPr>
        </a:p>
      </dsp:txBody>
      <dsp:txXfrm>
        <a:off x="1864792" y="2739527"/>
        <a:ext cx="1538103" cy="769051"/>
      </dsp:txXfrm>
    </dsp:sp>
    <dsp:sp modelId="{D440E4F0-2172-4B25-85E8-7006500FBABD}">
      <dsp:nvSpPr>
        <dsp:cNvPr id="0" name=""/>
        <dsp:cNvSpPr/>
      </dsp:nvSpPr>
      <dsp:spPr>
        <a:xfrm>
          <a:off x="3725896" y="2739527"/>
          <a:ext cx="1538103" cy="7690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VENTAS</a:t>
          </a:r>
          <a:endParaRPr lang="es-MX" sz="1500" kern="1200" dirty="0">
            <a:latin typeface="Arial Black" pitchFamily="34" charset="0"/>
          </a:endParaRPr>
        </a:p>
      </dsp:txBody>
      <dsp:txXfrm>
        <a:off x="3725896" y="2739527"/>
        <a:ext cx="1538103" cy="769051"/>
      </dsp:txXfrm>
    </dsp:sp>
    <dsp:sp modelId="{D6E3DA4E-7487-4E75-9C47-E7DE41E499E9}">
      <dsp:nvSpPr>
        <dsp:cNvPr id="0" name=""/>
        <dsp:cNvSpPr/>
      </dsp:nvSpPr>
      <dsp:spPr>
        <a:xfrm>
          <a:off x="5587001" y="2739527"/>
          <a:ext cx="1538103" cy="769051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PRODUCCION</a:t>
          </a:r>
          <a:endParaRPr lang="es-MX" sz="1500" kern="1200" dirty="0">
            <a:latin typeface="Arial Black" pitchFamily="34" charset="0"/>
          </a:endParaRPr>
        </a:p>
      </dsp:txBody>
      <dsp:txXfrm>
        <a:off x="5587001" y="2739527"/>
        <a:ext cx="1538103" cy="769051"/>
      </dsp:txXfrm>
    </dsp:sp>
    <dsp:sp modelId="{7583BA86-7D53-472B-B369-EE2D44D734BF}">
      <dsp:nvSpPr>
        <dsp:cNvPr id="0" name=""/>
        <dsp:cNvSpPr/>
      </dsp:nvSpPr>
      <dsp:spPr>
        <a:xfrm>
          <a:off x="1656179" y="1656187"/>
          <a:ext cx="1538103" cy="769051"/>
        </a:xfrm>
        <a:prstGeom prst="rect">
          <a:avLst/>
        </a:prstGeom>
        <a:solidFill>
          <a:schemeClr val="tx2">
            <a:lumMod val="7500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500" kern="1200" dirty="0" smtClean="0">
              <a:latin typeface="Arial Black" pitchFamily="34" charset="0"/>
            </a:rPr>
            <a:t>AUDITORÍA INTERNA</a:t>
          </a:r>
          <a:endParaRPr lang="es-MX" sz="1500" kern="1200" dirty="0">
            <a:latin typeface="Arial Black" pitchFamily="34" charset="0"/>
          </a:endParaRPr>
        </a:p>
      </dsp:txBody>
      <dsp:txXfrm>
        <a:off x="1656179" y="1656187"/>
        <a:ext cx="1538103" cy="769051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84D9FAF-7DD2-4115-B327-4782B462DC58}">
      <dsp:nvSpPr>
        <dsp:cNvPr id="0" name=""/>
        <dsp:cNvSpPr/>
      </dsp:nvSpPr>
      <dsp:spPr>
        <a:xfrm>
          <a:off x="4306" y="1191524"/>
          <a:ext cx="1335130" cy="80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atin typeface="Arial Black" pitchFamily="34" charset="0"/>
            </a:rPr>
            <a:t>C.P.  Titulado o pasante</a:t>
          </a:r>
          <a:endParaRPr lang="es-MX" sz="1300" kern="1200" dirty="0">
            <a:latin typeface="Arial Black" pitchFamily="34" charset="0"/>
          </a:endParaRPr>
        </a:p>
      </dsp:txBody>
      <dsp:txXfrm>
        <a:off x="4306" y="1191524"/>
        <a:ext cx="1335130" cy="801078"/>
      </dsp:txXfrm>
    </dsp:sp>
    <dsp:sp modelId="{1E1233F2-63A5-489F-920B-939453099D44}">
      <dsp:nvSpPr>
        <dsp:cNvPr id="0" name=""/>
        <dsp:cNvSpPr/>
      </dsp:nvSpPr>
      <dsp:spPr>
        <a:xfrm>
          <a:off x="1472949" y="1426507"/>
          <a:ext cx="283047" cy="33111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/>
        </a:p>
      </dsp:txBody>
      <dsp:txXfrm>
        <a:off x="1472949" y="1426507"/>
        <a:ext cx="283047" cy="331112"/>
      </dsp:txXfrm>
    </dsp:sp>
    <dsp:sp modelId="{90E0A05F-6097-4804-942C-4CA2655D695C}">
      <dsp:nvSpPr>
        <dsp:cNvPr id="0" name=""/>
        <dsp:cNvSpPr/>
      </dsp:nvSpPr>
      <dsp:spPr>
        <a:xfrm>
          <a:off x="1873488" y="1191524"/>
          <a:ext cx="1335130" cy="80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atin typeface="Arial Black" pitchFamily="34" charset="0"/>
            </a:rPr>
            <a:t>Actualizado</a:t>
          </a:r>
          <a:endParaRPr lang="es-MX" sz="1300" kern="1200" dirty="0">
            <a:latin typeface="Arial Black" pitchFamily="34" charset="0"/>
          </a:endParaRPr>
        </a:p>
      </dsp:txBody>
      <dsp:txXfrm>
        <a:off x="1873488" y="1191524"/>
        <a:ext cx="1335130" cy="801078"/>
      </dsp:txXfrm>
    </dsp:sp>
    <dsp:sp modelId="{B785220F-C22D-44E1-A999-DDE479C6F7D1}">
      <dsp:nvSpPr>
        <dsp:cNvPr id="0" name=""/>
        <dsp:cNvSpPr/>
      </dsp:nvSpPr>
      <dsp:spPr>
        <a:xfrm>
          <a:off x="3342131" y="1426507"/>
          <a:ext cx="283047" cy="33111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/>
        </a:p>
      </dsp:txBody>
      <dsp:txXfrm>
        <a:off x="3342131" y="1426507"/>
        <a:ext cx="283047" cy="331112"/>
      </dsp:txXfrm>
    </dsp:sp>
    <dsp:sp modelId="{DEF1E396-E4EA-497B-9EDD-6E350A9E2CFB}">
      <dsp:nvSpPr>
        <dsp:cNvPr id="0" name=""/>
        <dsp:cNvSpPr/>
      </dsp:nvSpPr>
      <dsp:spPr>
        <a:xfrm>
          <a:off x="3742670" y="1191524"/>
          <a:ext cx="1335130" cy="80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atin typeface="Arial Black" pitchFamily="34" charset="0"/>
            </a:rPr>
            <a:t>Experiencia no necesaria</a:t>
          </a:r>
          <a:endParaRPr lang="es-MX" sz="1300" kern="1200" dirty="0">
            <a:latin typeface="Arial Black" pitchFamily="34" charset="0"/>
          </a:endParaRPr>
        </a:p>
      </dsp:txBody>
      <dsp:txXfrm>
        <a:off x="3742670" y="1191524"/>
        <a:ext cx="1335130" cy="801078"/>
      </dsp:txXfrm>
    </dsp:sp>
    <dsp:sp modelId="{CFF32247-6AD7-432F-8140-32446D4650E5}">
      <dsp:nvSpPr>
        <dsp:cNvPr id="0" name=""/>
        <dsp:cNvSpPr/>
      </dsp:nvSpPr>
      <dsp:spPr>
        <a:xfrm>
          <a:off x="5211314" y="1426507"/>
          <a:ext cx="283047" cy="33111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/>
        </a:p>
      </dsp:txBody>
      <dsp:txXfrm>
        <a:off x="5211314" y="1426507"/>
        <a:ext cx="283047" cy="331112"/>
      </dsp:txXfrm>
    </dsp:sp>
    <dsp:sp modelId="{7195F059-8269-4F76-BD4A-E331DF51C18B}">
      <dsp:nvSpPr>
        <dsp:cNvPr id="0" name=""/>
        <dsp:cNvSpPr/>
      </dsp:nvSpPr>
      <dsp:spPr>
        <a:xfrm>
          <a:off x="5611853" y="1191524"/>
          <a:ext cx="1335130" cy="80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atin typeface="Arial Black" pitchFamily="34" charset="0"/>
            </a:rPr>
            <a:t>Madurez personal y profesional</a:t>
          </a:r>
          <a:endParaRPr lang="es-MX" sz="1300" kern="1200" dirty="0">
            <a:latin typeface="Arial Black" pitchFamily="34" charset="0"/>
          </a:endParaRPr>
        </a:p>
      </dsp:txBody>
      <dsp:txXfrm>
        <a:off x="5611853" y="1191524"/>
        <a:ext cx="1335130" cy="801078"/>
      </dsp:txXfrm>
    </dsp:sp>
    <dsp:sp modelId="{594FD6FF-D2E5-46B9-AA33-7529DF405057}">
      <dsp:nvSpPr>
        <dsp:cNvPr id="0" name=""/>
        <dsp:cNvSpPr/>
      </dsp:nvSpPr>
      <dsp:spPr>
        <a:xfrm>
          <a:off x="7080496" y="1426507"/>
          <a:ext cx="283047" cy="331112"/>
        </a:xfrm>
        <a:prstGeom prst="rightArrow">
          <a:avLst>
            <a:gd name="adj1" fmla="val 60000"/>
            <a:gd name="adj2" fmla="val 50000"/>
          </a:avLst>
        </a:prstGeom>
        <a:solidFill>
          <a:schemeClr val="bg1"/>
        </a:solidFill>
        <a:ln>
          <a:solidFill>
            <a:schemeClr val="tx1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1100" kern="1200"/>
        </a:p>
      </dsp:txBody>
      <dsp:txXfrm>
        <a:off x="7080496" y="1426507"/>
        <a:ext cx="283047" cy="331112"/>
      </dsp:txXfrm>
    </dsp:sp>
    <dsp:sp modelId="{87101B37-D40D-4E3E-B3A7-0C27F688C781}">
      <dsp:nvSpPr>
        <dsp:cNvPr id="0" name=""/>
        <dsp:cNvSpPr/>
      </dsp:nvSpPr>
      <dsp:spPr>
        <a:xfrm>
          <a:off x="7481035" y="1191524"/>
          <a:ext cx="1335130" cy="80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300" kern="1200" dirty="0" smtClean="0">
              <a:latin typeface="Arial Black" pitchFamily="34" charset="0"/>
            </a:rPr>
            <a:t>Soltero o Casado</a:t>
          </a:r>
          <a:endParaRPr lang="es-MX" sz="1300" kern="1200" dirty="0">
            <a:latin typeface="Arial Black" pitchFamily="34" charset="0"/>
          </a:endParaRPr>
        </a:p>
      </dsp:txBody>
      <dsp:txXfrm>
        <a:off x="7481035" y="1191524"/>
        <a:ext cx="1335130" cy="80107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47FC68-D23B-4B69-9EA5-7B7113EEC8C0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25402-A144-4413-9962-533EEC834B64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</a:t>
            </a:fld>
            <a:endParaRPr lang="es-MX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10</a:t>
            </a:fld>
            <a:endParaRPr lang="es-MX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11</a:t>
            </a:fld>
            <a:endParaRPr lang="es-MX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12</a:t>
            </a:fld>
            <a:endParaRPr lang="es-MX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13</a:t>
            </a:fld>
            <a:endParaRPr lang="es-MX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14</a:t>
            </a:fld>
            <a:endParaRPr lang="es-MX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15</a:t>
            </a:fld>
            <a:endParaRPr lang="es-MX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16</a:t>
            </a:fld>
            <a:endParaRPr lang="es-MX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17</a:t>
            </a:fld>
            <a:endParaRPr lang="es-MX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18</a:t>
            </a:fld>
            <a:endParaRPr lang="es-MX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19</a:t>
            </a:fld>
            <a:endParaRPr lang="es-MX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</a:t>
            </a:fld>
            <a:endParaRPr lang="es-MX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20</a:t>
            </a:fld>
            <a:endParaRPr lang="es-MX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21</a:t>
            </a:fld>
            <a:endParaRPr lang="es-MX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22</a:t>
            </a:fld>
            <a:endParaRPr lang="es-MX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23</a:t>
            </a:fld>
            <a:endParaRPr lang="es-MX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24</a:t>
            </a:fld>
            <a:endParaRPr lang="es-MX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3</a:t>
            </a:fld>
            <a:endParaRPr lang="es-MX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4</a:t>
            </a:fld>
            <a:endParaRPr lang="es-MX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5</a:t>
            </a:fld>
            <a:endParaRPr lang="es-MX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6</a:t>
            </a:fld>
            <a:endParaRPr lang="es-MX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7</a:t>
            </a:fld>
            <a:endParaRPr lang="es-MX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8</a:t>
            </a:fld>
            <a:endParaRPr lang="es-MX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25402-A144-4413-9962-533EEC834B64}" type="slidenum">
              <a:rPr lang="es-MX" smtClean="0"/>
              <a:pPr/>
              <a:t>9</a:t>
            </a:fld>
            <a:endParaRPr lang="es-MX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24/03/2014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8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0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10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0.xml"/><Relationship Id="rId5" Type="http://schemas.openxmlformats.org/officeDocument/2006/relationships/diagramLayout" Target="../diagrams/layout10.xml"/><Relationship Id="rId4" Type="http://schemas.openxmlformats.org/officeDocument/2006/relationships/diagramData" Target="../diagrams/data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openxmlformats.org/officeDocument/2006/relationships/image" Target="../media/image7.png"/><Relationship Id="rId7" Type="http://schemas.openxmlformats.org/officeDocument/2006/relationships/diagramColors" Target="../diagrams/colors12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books.google.com.mx/books?id=PR-GJaoQKxQC&amp;pg=RA1-PT341&amp;dq=departamento+de+auditoria+interna&amp;hl=es&amp;sa=X&amp;ei=Fk0wU8_TMaf52wXF3oDoCQ&amp;ved=0CD8Q6AEwAA" TargetMode="Externa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books.google.com.mx/books?id=ajDPWjl4RLYC&amp;pg=PA499&amp;dq=departamento+de+auditoria+interna&amp;hl=es&amp;sa=X&amp;ei=eFEwU9-wIeiT2QXT8YGAAQ&amp;ved=0CEUQ6AEwAQ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3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2564904"/>
            <a:ext cx="7344816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Contaduría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Departamento de  Auditoría Interna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latin typeface="Arial" pitchFamily="34" charset="0"/>
                <a:cs typeface="Arial" pitchFamily="34" charset="0"/>
              </a:rPr>
              <a:t>L.C. Beatriz Caballero Máximo</a:t>
            </a:r>
          </a:p>
          <a:p>
            <a:pPr algn="ctr"/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Enero – Junio 2014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Diagrama"/>
          <p:cNvGraphicFramePr/>
          <p:nvPr/>
        </p:nvGraphicFramePr>
        <p:xfrm>
          <a:off x="323528" y="620688"/>
          <a:ext cx="8820472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17 Flecha abajo"/>
          <p:cNvSpPr>
            <a:spLocks noChangeArrowheads="1"/>
          </p:cNvSpPr>
          <p:nvPr/>
        </p:nvSpPr>
        <p:spPr bwMode="auto">
          <a:xfrm rot="5400000">
            <a:off x="2771576" y="3645248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dirty="0"/>
          </a:p>
        </p:txBody>
      </p:sp>
      <p:sp>
        <p:nvSpPr>
          <p:cNvPr id="4" name="17 Flecha abajo"/>
          <p:cNvSpPr>
            <a:spLocks noChangeArrowheads="1"/>
          </p:cNvSpPr>
          <p:nvPr/>
        </p:nvSpPr>
        <p:spPr bwMode="auto">
          <a:xfrm rot="5400000">
            <a:off x="4859808" y="3573240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dirty="0"/>
          </a:p>
        </p:txBody>
      </p:sp>
      <p:sp>
        <p:nvSpPr>
          <p:cNvPr id="5" name="17 Flecha abajo"/>
          <p:cNvSpPr>
            <a:spLocks noChangeArrowheads="1"/>
          </p:cNvSpPr>
          <p:nvPr/>
        </p:nvSpPr>
        <p:spPr bwMode="auto">
          <a:xfrm rot="5400000">
            <a:off x="6876032" y="3573240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5">
              <a:lumMod val="50000"/>
            </a:scheme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 dirty="0"/>
          </a:p>
        </p:txBody>
      </p:sp>
      <p:grpSp>
        <p:nvGrpSpPr>
          <p:cNvPr id="6" name="4 Grupo"/>
          <p:cNvGrpSpPr>
            <a:grpSpLocks/>
          </p:cNvGrpSpPr>
          <p:nvPr/>
        </p:nvGrpSpPr>
        <p:grpSpPr bwMode="auto">
          <a:xfrm>
            <a:off x="5436096" y="3429000"/>
            <a:ext cx="1335088" cy="800100"/>
            <a:chOff x="7481035" y="1191524"/>
            <a:chExt cx="1335130" cy="801078"/>
          </a:xfrm>
          <a:solidFill>
            <a:schemeClr val="accent1">
              <a:lumMod val="75000"/>
            </a:schemeClr>
          </a:solidFill>
        </p:grpSpPr>
        <p:sp>
          <p:nvSpPr>
            <p:cNvPr id="7" name="6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7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Objetivo</a:t>
              </a:r>
            </a:p>
          </p:txBody>
        </p:sp>
      </p:grpSp>
      <p:grpSp>
        <p:nvGrpSpPr>
          <p:cNvPr id="9" name="19 Grupo"/>
          <p:cNvGrpSpPr>
            <a:grpSpLocks/>
          </p:cNvGrpSpPr>
          <p:nvPr/>
        </p:nvGrpSpPr>
        <p:grpSpPr bwMode="auto">
          <a:xfrm>
            <a:off x="3419872" y="3429000"/>
            <a:ext cx="1335088" cy="800100"/>
            <a:chOff x="7481035" y="1191524"/>
            <a:chExt cx="1335130" cy="801078"/>
          </a:xfrm>
          <a:solidFill>
            <a:schemeClr val="accent1">
              <a:lumMod val="75000"/>
            </a:schemeClr>
          </a:solidFill>
        </p:grpSpPr>
        <p:sp>
          <p:nvSpPr>
            <p:cNvPr id="10" name="9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Mesurado</a:t>
              </a:r>
            </a:p>
          </p:txBody>
        </p:sp>
      </p:grpSp>
      <p:grpSp>
        <p:nvGrpSpPr>
          <p:cNvPr id="12" name="22 Grupo"/>
          <p:cNvGrpSpPr>
            <a:grpSpLocks/>
          </p:cNvGrpSpPr>
          <p:nvPr/>
        </p:nvGrpSpPr>
        <p:grpSpPr bwMode="auto">
          <a:xfrm>
            <a:off x="1259632" y="3429000"/>
            <a:ext cx="1335088" cy="800100"/>
            <a:chOff x="7481035" y="1191524"/>
            <a:chExt cx="1335130" cy="801078"/>
          </a:xfrm>
          <a:solidFill>
            <a:schemeClr val="accent1">
              <a:lumMod val="75000"/>
            </a:schemeClr>
          </a:solidFill>
        </p:grpSpPr>
        <p:sp>
          <p:nvSpPr>
            <p:cNvPr id="13" name="12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13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Don de mando</a:t>
              </a:r>
            </a:p>
          </p:txBody>
        </p:sp>
      </p:grpSp>
      <p:grpSp>
        <p:nvGrpSpPr>
          <p:cNvPr id="15" name="4 Grupo"/>
          <p:cNvGrpSpPr>
            <a:grpSpLocks/>
          </p:cNvGrpSpPr>
          <p:nvPr/>
        </p:nvGrpSpPr>
        <p:grpSpPr bwMode="auto">
          <a:xfrm>
            <a:off x="7524328" y="3429000"/>
            <a:ext cx="1407096" cy="800100"/>
            <a:chOff x="7409025" y="1191524"/>
            <a:chExt cx="1407140" cy="801078"/>
          </a:xfrm>
          <a:solidFill>
            <a:schemeClr val="accent1">
              <a:lumMod val="75000"/>
            </a:schemeClr>
          </a:solidFill>
        </p:grpSpPr>
        <p:sp>
          <p:nvSpPr>
            <p:cNvPr id="16" name="15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16 Rectángulo"/>
            <p:cNvSpPr/>
            <p:nvPr/>
          </p:nvSpPr>
          <p:spPr>
            <a:xfrm>
              <a:off x="7409025" y="1215366"/>
              <a:ext cx="1383327" cy="753395"/>
            </a:xfrm>
            <a:prstGeom prst="rect">
              <a:avLst/>
            </a:prstGeom>
            <a:grp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 smtClean="0">
                  <a:latin typeface="Arial Black" pitchFamily="34" charset="0"/>
                </a:rPr>
                <a:t>Disponibilidad para viajar</a:t>
              </a:r>
              <a:endParaRPr lang="es-MX" sz="1300" dirty="0">
                <a:latin typeface="Arial Black" pitchFamily="34" charset="0"/>
              </a:endParaRPr>
            </a:p>
          </p:txBody>
        </p:sp>
      </p:grpSp>
      <p:pic>
        <p:nvPicPr>
          <p:cNvPr id="18" name="Picture 2" descr="http://www.asrima.com/wp-content/uploads/2008/10/auditoria-fiscal-interna-y-defensa-fiscal-contadores-fiscalistas-alatorre-mena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51520" y="4581128"/>
            <a:ext cx="2857500" cy="177738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9" name="18 Flecha abajo"/>
          <p:cNvSpPr/>
          <p:nvPr/>
        </p:nvSpPr>
        <p:spPr bwMode="auto">
          <a:xfrm>
            <a:off x="8316416" y="2924944"/>
            <a:ext cx="431800" cy="360362"/>
          </a:xfrm>
          <a:prstGeom prst="downArrow">
            <a:avLst/>
          </a:prstGeom>
          <a:solidFill>
            <a:schemeClr val="accent5">
              <a:lumMod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MX" dirty="0"/>
          </a:p>
        </p:txBody>
      </p:sp>
      <p:sp>
        <p:nvSpPr>
          <p:cNvPr id="21" name="20 Rectángulo"/>
          <p:cNvSpPr/>
          <p:nvPr/>
        </p:nvSpPr>
        <p:spPr>
          <a:xfrm>
            <a:off x="825738" y="548680"/>
            <a:ext cx="8370497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Atributos y cualidades del director de auditoría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flecha hacia abajo"/>
          <p:cNvSpPr/>
          <p:nvPr/>
        </p:nvSpPr>
        <p:spPr bwMode="auto">
          <a:xfrm>
            <a:off x="1331640" y="1988840"/>
            <a:ext cx="6911975" cy="1439862"/>
          </a:xfrm>
          <a:prstGeom prst="downArrowCallout">
            <a:avLst/>
          </a:prstGeom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MX" sz="2400" dirty="0" smtClean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es-MX" sz="2400" dirty="0">
                <a:solidFill>
                  <a:schemeClr val="tx1"/>
                </a:solidFill>
                <a:latin typeface="Arial Black" pitchFamily="34" charset="0"/>
              </a:rPr>
              <a:t>PERFIL DEL PUESTO</a:t>
            </a: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1403648" y="3933056"/>
            <a:ext cx="6840760" cy="1512168"/>
          </a:xfrm>
          <a:prstGeom prst="roundRect">
            <a:avLst/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r>
              <a:rPr lang="es-MX" dirty="0">
                <a:latin typeface="Arial Black" pitchFamily="34" charset="0"/>
              </a:rPr>
              <a:t>Disponer la ejecución de auditorías a las unidades administrativas y actividades de la organización que le fueron asignadas a auditar.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880497" y="404664"/>
            <a:ext cx="79174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4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GERENTE DE AUDITORÍA</a:t>
            </a:r>
            <a:endParaRPr lang="es-MX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251520" y="1397000"/>
          <a:ext cx="849694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395536" y="476672"/>
            <a:ext cx="838569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Principales funciones del Gerente de auditoría 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prevencionenriesgoslaborales.com/imagenes/auditoria-riesgos-laborales-trabajador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013176"/>
            <a:ext cx="2088356" cy="155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3 Diagrama"/>
          <p:cNvGraphicFramePr/>
          <p:nvPr/>
        </p:nvGraphicFramePr>
        <p:xfrm>
          <a:off x="323528" y="836712"/>
          <a:ext cx="8820472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5" name="4 Grupo"/>
          <p:cNvGrpSpPr>
            <a:grpSpLocks/>
          </p:cNvGrpSpPr>
          <p:nvPr/>
        </p:nvGrpSpPr>
        <p:grpSpPr bwMode="auto">
          <a:xfrm>
            <a:off x="5724525" y="4149725"/>
            <a:ext cx="1335088" cy="800100"/>
            <a:chOff x="7481035" y="1191524"/>
            <a:chExt cx="1335130" cy="801078"/>
          </a:xfrm>
        </p:grpSpPr>
        <p:sp>
          <p:nvSpPr>
            <p:cNvPr id="6" name="5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Objetivo</a:t>
              </a:r>
            </a:p>
          </p:txBody>
        </p:sp>
      </p:grpSp>
      <p:grpSp>
        <p:nvGrpSpPr>
          <p:cNvPr id="8" name="7 Grupo"/>
          <p:cNvGrpSpPr>
            <a:grpSpLocks/>
          </p:cNvGrpSpPr>
          <p:nvPr/>
        </p:nvGrpSpPr>
        <p:grpSpPr bwMode="auto">
          <a:xfrm>
            <a:off x="7451725" y="4221163"/>
            <a:ext cx="1692275" cy="863600"/>
            <a:chOff x="7340509" y="1191524"/>
            <a:chExt cx="1475656" cy="801078"/>
          </a:xfrm>
        </p:grpSpPr>
        <p:sp>
          <p:nvSpPr>
            <p:cNvPr id="9" name="8 Rectángulo redondeado"/>
            <p:cNvSpPr/>
            <p:nvPr/>
          </p:nvSpPr>
          <p:spPr>
            <a:xfrm>
              <a:off x="7481707" y="1191524"/>
              <a:ext cx="1334458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7340509" y="1215085"/>
              <a:ext cx="1452123" cy="7539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Disponibilidad para viajar</a:t>
              </a:r>
            </a:p>
          </p:txBody>
        </p:sp>
      </p:grpSp>
      <p:sp>
        <p:nvSpPr>
          <p:cNvPr id="11" name="10 Flecha abajo"/>
          <p:cNvSpPr/>
          <p:nvPr/>
        </p:nvSpPr>
        <p:spPr bwMode="auto">
          <a:xfrm>
            <a:off x="8388424" y="3068960"/>
            <a:ext cx="431800" cy="36036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2" name="17 Flecha abajo"/>
          <p:cNvSpPr>
            <a:spLocks noChangeArrowheads="1"/>
          </p:cNvSpPr>
          <p:nvPr/>
        </p:nvSpPr>
        <p:spPr bwMode="auto">
          <a:xfrm rot="5400000">
            <a:off x="7092157" y="4364831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3" name="18 Flecha abajo"/>
          <p:cNvSpPr>
            <a:spLocks noChangeArrowheads="1"/>
          </p:cNvSpPr>
          <p:nvPr/>
        </p:nvSpPr>
        <p:spPr bwMode="auto">
          <a:xfrm rot="5400000">
            <a:off x="5220494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14" name="19 Grupo"/>
          <p:cNvGrpSpPr>
            <a:grpSpLocks/>
          </p:cNvGrpSpPr>
          <p:nvPr/>
        </p:nvGrpSpPr>
        <p:grpSpPr bwMode="auto">
          <a:xfrm>
            <a:off x="3923928" y="4149080"/>
            <a:ext cx="1335088" cy="800100"/>
            <a:chOff x="7481035" y="1191524"/>
            <a:chExt cx="1335130" cy="801078"/>
          </a:xfrm>
        </p:grpSpPr>
        <p:sp>
          <p:nvSpPr>
            <p:cNvPr id="15" name="14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15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Mesurado</a:t>
              </a:r>
            </a:p>
          </p:txBody>
        </p:sp>
      </p:grpSp>
      <p:grpSp>
        <p:nvGrpSpPr>
          <p:cNvPr id="17" name="22 Grupo"/>
          <p:cNvGrpSpPr>
            <a:grpSpLocks/>
          </p:cNvGrpSpPr>
          <p:nvPr/>
        </p:nvGrpSpPr>
        <p:grpSpPr bwMode="auto">
          <a:xfrm>
            <a:off x="2124075" y="4149725"/>
            <a:ext cx="1335088" cy="800100"/>
            <a:chOff x="7481035" y="1191524"/>
            <a:chExt cx="1335130" cy="801078"/>
          </a:xfrm>
        </p:grpSpPr>
        <p:sp>
          <p:nvSpPr>
            <p:cNvPr id="18" name="17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Don de mando</a:t>
              </a:r>
            </a:p>
          </p:txBody>
        </p:sp>
      </p:grpSp>
      <p:sp>
        <p:nvSpPr>
          <p:cNvPr id="20" name="25 Flecha abajo"/>
          <p:cNvSpPr>
            <a:spLocks noChangeArrowheads="1"/>
          </p:cNvSpPr>
          <p:nvPr/>
        </p:nvSpPr>
        <p:spPr bwMode="auto">
          <a:xfrm rot="5400000">
            <a:off x="3420269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323528" y="764704"/>
            <a:ext cx="826867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Atributos y cualidades del Gerente de auditoría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Llamada de flecha hacia abajo"/>
          <p:cNvSpPr/>
          <p:nvPr/>
        </p:nvSpPr>
        <p:spPr bwMode="auto">
          <a:xfrm>
            <a:off x="1692275" y="1989138"/>
            <a:ext cx="6911975" cy="1439862"/>
          </a:xfrm>
          <a:prstGeom prst="downArrowCallout">
            <a:avLst/>
          </a:prstGeom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PERFIL </a:t>
            </a:r>
            <a:r>
              <a:rPr lang="es-MX" sz="2400" dirty="0">
                <a:solidFill>
                  <a:schemeClr val="bg1"/>
                </a:solidFill>
                <a:latin typeface="Arial Black" pitchFamily="34" charset="0"/>
              </a:rPr>
              <a:t>DEL PUESTO</a:t>
            </a:r>
          </a:p>
        </p:txBody>
      </p:sp>
      <p:sp>
        <p:nvSpPr>
          <p:cNvPr id="3" name="2 Rectángulo redondeado"/>
          <p:cNvSpPr/>
          <p:nvPr/>
        </p:nvSpPr>
        <p:spPr bwMode="auto">
          <a:xfrm>
            <a:off x="1763688" y="4005064"/>
            <a:ext cx="6840760" cy="2016224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r>
              <a:rPr lang="es-MX" dirty="0">
                <a:solidFill>
                  <a:schemeClr val="bg2"/>
                </a:solidFill>
                <a:latin typeface="Arial Black" pitchFamily="34" charset="0"/>
              </a:rPr>
              <a:t>Supervisar la ejecución de auditorías  que le fueron asignadas, de conformidad con el plan de auditoría. Es el responsable de mantener  independencia durante el cumplimiento de una asignación de auditoría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11560" y="476672"/>
            <a:ext cx="821199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 Black" pitchFamily="34" charset="0"/>
              </a:rPr>
              <a:t>SUPERVISOR DE AUDITORÍA</a:t>
            </a:r>
            <a:endParaRPr lang="es-MX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395536" y="1397000"/>
          <a:ext cx="849694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179512" y="548680"/>
            <a:ext cx="86817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Principales funciones del Supervisor de auditoría 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4" descr="http://www.quien.com/media/2009/07/21/jaime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81128"/>
            <a:ext cx="2267744" cy="19168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graphicFrame>
        <p:nvGraphicFramePr>
          <p:cNvPr id="3" name="2 Diagrama"/>
          <p:cNvGraphicFramePr/>
          <p:nvPr/>
        </p:nvGraphicFramePr>
        <p:xfrm>
          <a:off x="323528" y="692696"/>
          <a:ext cx="8820472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4" name="4 Grupo"/>
          <p:cNvGrpSpPr>
            <a:grpSpLocks/>
          </p:cNvGrpSpPr>
          <p:nvPr/>
        </p:nvGrpSpPr>
        <p:grpSpPr bwMode="auto">
          <a:xfrm>
            <a:off x="5724128" y="3789040"/>
            <a:ext cx="1335088" cy="800100"/>
            <a:chOff x="7481035" y="1191524"/>
            <a:chExt cx="1335130" cy="801078"/>
          </a:xfrm>
        </p:grpSpPr>
        <p:sp>
          <p:nvSpPr>
            <p:cNvPr id="5" name="4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5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Objetivo</a:t>
              </a:r>
            </a:p>
          </p:txBody>
        </p:sp>
      </p:grpSp>
      <p:grpSp>
        <p:nvGrpSpPr>
          <p:cNvPr id="7" name="7 Grupo"/>
          <p:cNvGrpSpPr>
            <a:grpSpLocks/>
          </p:cNvGrpSpPr>
          <p:nvPr/>
        </p:nvGrpSpPr>
        <p:grpSpPr bwMode="auto">
          <a:xfrm>
            <a:off x="7451725" y="3717032"/>
            <a:ext cx="1692275" cy="863600"/>
            <a:chOff x="7340509" y="1191524"/>
            <a:chExt cx="1475656" cy="801078"/>
          </a:xfrm>
        </p:grpSpPr>
        <p:sp>
          <p:nvSpPr>
            <p:cNvPr id="8" name="7 Rectángulo redondeado"/>
            <p:cNvSpPr/>
            <p:nvPr/>
          </p:nvSpPr>
          <p:spPr>
            <a:xfrm>
              <a:off x="7481707" y="1191524"/>
              <a:ext cx="1334458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8 Rectángulo"/>
            <p:cNvSpPr/>
            <p:nvPr/>
          </p:nvSpPr>
          <p:spPr>
            <a:xfrm>
              <a:off x="7340509" y="1215085"/>
              <a:ext cx="1452123" cy="7539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Disponibilidad para viajar</a:t>
              </a:r>
            </a:p>
          </p:txBody>
        </p:sp>
      </p:grpSp>
      <p:sp>
        <p:nvSpPr>
          <p:cNvPr id="10" name="9 Flecha abajo"/>
          <p:cNvSpPr/>
          <p:nvPr/>
        </p:nvSpPr>
        <p:spPr bwMode="auto">
          <a:xfrm>
            <a:off x="8388424" y="3140968"/>
            <a:ext cx="431800" cy="360362"/>
          </a:xfrm>
          <a:prstGeom prst="downArrow">
            <a:avLst/>
          </a:prstGeom>
          <a:solidFill>
            <a:srgbClr val="0070C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1" name="17 Flecha abajo"/>
          <p:cNvSpPr>
            <a:spLocks noChangeArrowheads="1"/>
          </p:cNvSpPr>
          <p:nvPr/>
        </p:nvSpPr>
        <p:spPr bwMode="auto">
          <a:xfrm rot="5400000">
            <a:off x="7092056" y="4077296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2" name="18 Flecha abajo"/>
          <p:cNvSpPr>
            <a:spLocks noChangeArrowheads="1"/>
          </p:cNvSpPr>
          <p:nvPr/>
        </p:nvSpPr>
        <p:spPr bwMode="auto">
          <a:xfrm rot="5400000">
            <a:off x="5219849" y="4077295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13" name="19 Grupo"/>
          <p:cNvGrpSpPr>
            <a:grpSpLocks/>
          </p:cNvGrpSpPr>
          <p:nvPr/>
        </p:nvGrpSpPr>
        <p:grpSpPr bwMode="auto">
          <a:xfrm>
            <a:off x="3923928" y="3861048"/>
            <a:ext cx="1335088" cy="800100"/>
            <a:chOff x="7481035" y="1191524"/>
            <a:chExt cx="1335130" cy="801078"/>
          </a:xfrm>
        </p:grpSpPr>
        <p:sp>
          <p:nvSpPr>
            <p:cNvPr id="14" name="13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14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Mesurado</a:t>
              </a:r>
            </a:p>
          </p:txBody>
        </p:sp>
      </p:grpSp>
      <p:grpSp>
        <p:nvGrpSpPr>
          <p:cNvPr id="16" name="22 Grupo"/>
          <p:cNvGrpSpPr>
            <a:grpSpLocks/>
          </p:cNvGrpSpPr>
          <p:nvPr/>
        </p:nvGrpSpPr>
        <p:grpSpPr bwMode="auto">
          <a:xfrm>
            <a:off x="2123728" y="3861048"/>
            <a:ext cx="1335088" cy="800100"/>
            <a:chOff x="7481035" y="1191524"/>
            <a:chExt cx="1335130" cy="801078"/>
          </a:xfrm>
        </p:grpSpPr>
        <p:sp>
          <p:nvSpPr>
            <p:cNvPr id="17" name="16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17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Don de mando</a:t>
              </a:r>
            </a:p>
          </p:txBody>
        </p:sp>
      </p:grpSp>
      <p:sp>
        <p:nvSpPr>
          <p:cNvPr id="19" name="25 Flecha abajo"/>
          <p:cNvSpPr>
            <a:spLocks noChangeArrowheads="1"/>
          </p:cNvSpPr>
          <p:nvPr/>
        </p:nvSpPr>
        <p:spPr bwMode="auto">
          <a:xfrm rot="5400000">
            <a:off x="3419649" y="4149303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0" name="19 Rectángulo"/>
          <p:cNvSpPr/>
          <p:nvPr/>
        </p:nvSpPr>
        <p:spPr>
          <a:xfrm>
            <a:off x="0" y="548680"/>
            <a:ext cx="884620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Atributos y cualidades del SUPERVISOR  de auditoría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flecha hacia abajo"/>
          <p:cNvSpPr/>
          <p:nvPr/>
        </p:nvSpPr>
        <p:spPr bwMode="auto">
          <a:xfrm>
            <a:off x="1259632" y="2060848"/>
            <a:ext cx="6911975" cy="1439862"/>
          </a:xfrm>
          <a:prstGeom prst="downArrowCallout">
            <a:avLst/>
          </a:prstGeom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PERFIL </a:t>
            </a:r>
            <a:r>
              <a:rPr lang="es-MX" sz="2400" dirty="0">
                <a:solidFill>
                  <a:schemeClr val="bg1"/>
                </a:solidFill>
                <a:latin typeface="Arial Black" pitchFamily="34" charset="0"/>
              </a:rPr>
              <a:t>DEL PUESTO</a:t>
            </a: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1259632" y="4005064"/>
            <a:ext cx="6840760" cy="2016224"/>
          </a:xfrm>
          <a:prstGeom prst="round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r>
              <a:rPr lang="es-MX" dirty="0">
                <a:latin typeface="Arial Black" pitchFamily="34" charset="0"/>
              </a:rPr>
              <a:t>Llevar a cabo los trabajos de auditoría a las unidades administrativas y actividades de la organización, y atender instrucciones especiales de revisión que se le encomienden.</a:t>
            </a:r>
          </a:p>
        </p:txBody>
      </p:sp>
      <p:sp>
        <p:nvSpPr>
          <p:cNvPr id="5" name="4 Rectángulo"/>
          <p:cNvSpPr/>
          <p:nvPr/>
        </p:nvSpPr>
        <p:spPr>
          <a:xfrm>
            <a:off x="611560" y="476672"/>
            <a:ext cx="812651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4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ENCARGADO DE AUDITORÍA</a:t>
            </a:r>
            <a:endParaRPr lang="es-MX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5 Diagrama"/>
          <p:cNvGraphicFramePr/>
          <p:nvPr/>
        </p:nvGraphicFramePr>
        <p:xfrm>
          <a:off x="251520" y="1397000"/>
          <a:ext cx="849694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6 Rectángulo"/>
          <p:cNvSpPr/>
          <p:nvPr/>
        </p:nvSpPr>
        <p:spPr>
          <a:xfrm>
            <a:off x="251520" y="404664"/>
            <a:ext cx="863499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Principales funciones del Encargado de auditoría 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6" descr="http://opiniones.terra.es/tmp/swotti/cacheAWTLCIBJYXNPBGXHCW==UGVVCGXLLVBLB3BSZQ==/imgiker%20casillas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97152"/>
            <a:ext cx="2159918" cy="177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3 Diagrama"/>
          <p:cNvGraphicFramePr/>
          <p:nvPr/>
        </p:nvGraphicFramePr>
        <p:xfrm>
          <a:off x="323528" y="1052736"/>
          <a:ext cx="8820472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5" name="4 Grupo"/>
          <p:cNvGrpSpPr>
            <a:grpSpLocks/>
          </p:cNvGrpSpPr>
          <p:nvPr/>
        </p:nvGrpSpPr>
        <p:grpSpPr bwMode="auto">
          <a:xfrm>
            <a:off x="5724525" y="4149725"/>
            <a:ext cx="1335088" cy="800100"/>
            <a:chOff x="7481035" y="1191524"/>
            <a:chExt cx="1335130" cy="801078"/>
          </a:xfrm>
        </p:grpSpPr>
        <p:sp>
          <p:nvSpPr>
            <p:cNvPr id="6" name="5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Objetivo</a:t>
              </a:r>
            </a:p>
          </p:txBody>
        </p:sp>
      </p:grpSp>
      <p:grpSp>
        <p:nvGrpSpPr>
          <p:cNvPr id="8" name="7 Grupo"/>
          <p:cNvGrpSpPr>
            <a:grpSpLocks/>
          </p:cNvGrpSpPr>
          <p:nvPr/>
        </p:nvGrpSpPr>
        <p:grpSpPr bwMode="auto">
          <a:xfrm>
            <a:off x="7451725" y="4221163"/>
            <a:ext cx="1692275" cy="863600"/>
            <a:chOff x="7340509" y="1191524"/>
            <a:chExt cx="1475656" cy="801078"/>
          </a:xfrm>
        </p:grpSpPr>
        <p:sp>
          <p:nvSpPr>
            <p:cNvPr id="9" name="8 Rectángulo redondeado"/>
            <p:cNvSpPr/>
            <p:nvPr/>
          </p:nvSpPr>
          <p:spPr>
            <a:xfrm>
              <a:off x="7481707" y="1191524"/>
              <a:ext cx="1334458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7340509" y="1215085"/>
              <a:ext cx="1452123" cy="7539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Disponibilidad para viajar</a:t>
              </a:r>
            </a:p>
          </p:txBody>
        </p:sp>
      </p:grpSp>
      <p:sp>
        <p:nvSpPr>
          <p:cNvPr id="11" name="10 Flecha abajo"/>
          <p:cNvSpPr/>
          <p:nvPr/>
        </p:nvSpPr>
        <p:spPr bwMode="auto">
          <a:xfrm>
            <a:off x="8388350" y="3716338"/>
            <a:ext cx="431800" cy="360362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2" name="17 Flecha abajo"/>
          <p:cNvSpPr>
            <a:spLocks noChangeArrowheads="1"/>
          </p:cNvSpPr>
          <p:nvPr/>
        </p:nvSpPr>
        <p:spPr bwMode="auto">
          <a:xfrm rot="5400000">
            <a:off x="7092157" y="4364831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3" name="18 Flecha abajo"/>
          <p:cNvSpPr>
            <a:spLocks noChangeArrowheads="1"/>
          </p:cNvSpPr>
          <p:nvPr/>
        </p:nvSpPr>
        <p:spPr bwMode="auto">
          <a:xfrm rot="5400000">
            <a:off x="5220494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14" name="19 Grupo"/>
          <p:cNvGrpSpPr>
            <a:grpSpLocks/>
          </p:cNvGrpSpPr>
          <p:nvPr/>
        </p:nvGrpSpPr>
        <p:grpSpPr bwMode="auto">
          <a:xfrm>
            <a:off x="3924300" y="4149725"/>
            <a:ext cx="1335088" cy="800100"/>
            <a:chOff x="7481035" y="1191524"/>
            <a:chExt cx="1335130" cy="801078"/>
          </a:xfrm>
        </p:grpSpPr>
        <p:sp>
          <p:nvSpPr>
            <p:cNvPr id="15" name="14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15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Mesurado</a:t>
              </a:r>
            </a:p>
          </p:txBody>
        </p:sp>
      </p:grpSp>
      <p:grpSp>
        <p:nvGrpSpPr>
          <p:cNvPr id="17" name="22 Grupo"/>
          <p:cNvGrpSpPr>
            <a:grpSpLocks/>
          </p:cNvGrpSpPr>
          <p:nvPr/>
        </p:nvGrpSpPr>
        <p:grpSpPr bwMode="auto">
          <a:xfrm>
            <a:off x="2124075" y="4149725"/>
            <a:ext cx="1335088" cy="800100"/>
            <a:chOff x="7481035" y="1191524"/>
            <a:chExt cx="1335130" cy="801078"/>
          </a:xfrm>
        </p:grpSpPr>
        <p:sp>
          <p:nvSpPr>
            <p:cNvPr id="18" name="17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Don de mando</a:t>
              </a:r>
            </a:p>
          </p:txBody>
        </p:sp>
      </p:grpSp>
      <p:sp>
        <p:nvSpPr>
          <p:cNvPr id="20" name="25 Flecha abajo"/>
          <p:cNvSpPr>
            <a:spLocks noChangeArrowheads="1"/>
          </p:cNvSpPr>
          <p:nvPr/>
        </p:nvSpPr>
        <p:spPr bwMode="auto">
          <a:xfrm rot="5400000">
            <a:off x="3420269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429499" y="836712"/>
            <a:ext cx="871450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Atributos y cualidades del encargado de auditoría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404664"/>
            <a:ext cx="8208663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Departamento de  Auditoría Interna</a:t>
            </a:r>
          </a:p>
          <a:p>
            <a:pPr algn="ctr"/>
            <a:endParaRPr lang="es-ES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b="1" dirty="0" smtClean="0">
                <a:latin typeface="Arial" pitchFamily="34" charset="0"/>
                <a:cs typeface="Arial" pitchFamily="34" charset="0"/>
              </a:rPr>
              <a:t>Resumen (Abstract)</a:t>
            </a:r>
          </a:p>
          <a:p>
            <a:pPr algn="just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La posición del departamento de Auditoría Interna debe ser relevante par asegurar el  cumplimiento de las responsabilidades de auditoría que le son asignadas.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position of the Department of internal audit must be relevant pair ensure compliance with audit responsibilities that are assigned to you. 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Palabras </a:t>
            </a:r>
            <a:r>
              <a:rPr lang="es-MX" sz="2400" b="1" dirty="0">
                <a:latin typeface="Arial" pitchFamily="34" charset="0"/>
                <a:cs typeface="Arial" pitchFamily="34" charset="0"/>
              </a:rPr>
              <a:t>clave: </a:t>
            </a:r>
            <a:r>
              <a:rPr lang="es-MX" sz="2400" b="1" dirty="0" smtClean="0">
                <a:latin typeface="Arial" pitchFamily="34" charset="0"/>
                <a:cs typeface="Arial" pitchFamily="34" charset="0"/>
              </a:rPr>
              <a:t>(keywords)</a:t>
            </a:r>
            <a:endParaRPr lang="es-MX" sz="24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Independiente y  objetiva </a:t>
            </a:r>
          </a:p>
          <a:p>
            <a:pPr>
              <a:buFont typeface="Arial" pitchFamily="34" charset="0"/>
              <a:buChar char="•"/>
            </a:pPr>
            <a:r>
              <a:rPr lang="es-MX" sz="2000" dirty="0" smtClean="0"/>
              <a:t>     </a:t>
            </a:r>
            <a:r>
              <a:rPr lang="es-MX" sz="2000" dirty="0" err="1" smtClean="0"/>
              <a:t>Independent</a:t>
            </a:r>
            <a:r>
              <a:rPr lang="es-MX" sz="2000" dirty="0" smtClean="0"/>
              <a:t> and  </a:t>
            </a:r>
            <a:r>
              <a:rPr lang="es-MX" sz="2000" dirty="0" err="1" smtClean="0"/>
              <a:t>objective</a:t>
            </a:r>
            <a:endParaRPr lang="es-MX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flecha hacia abajo"/>
          <p:cNvSpPr/>
          <p:nvPr/>
        </p:nvSpPr>
        <p:spPr bwMode="auto">
          <a:xfrm>
            <a:off x="1403648" y="1988840"/>
            <a:ext cx="6911975" cy="1439862"/>
          </a:xfrm>
          <a:prstGeom prst="downArrowCallout">
            <a:avLst/>
          </a:prstGeom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PERFIL </a:t>
            </a:r>
            <a:r>
              <a:rPr lang="es-MX" sz="2400" dirty="0">
                <a:solidFill>
                  <a:schemeClr val="bg1"/>
                </a:solidFill>
                <a:latin typeface="Arial Black" pitchFamily="34" charset="0"/>
              </a:rPr>
              <a:t>DEL PUESTO</a:t>
            </a: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1475656" y="3933056"/>
            <a:ext cx="6840760" cy="2016224"/>
          </a:xfrm>
          <a:prstGeom prst="roundRect">
            <a:avLst/>
          </a:prstGeom>
          <a:solidFill>
            <a:srgbClr val="7030A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endParaRPr lang="es-MX" dirty="0">
              <a:solidFill>
                <a:schemeClr val="bg2"/>
              </a:solidFill>
              <a:latin typeface="Arial Black" pitchFamily="34" charset="0"/>
            </a:endParaRPr>
          </a:p>
          <a:p>
            <a:pPr algn="ctr">
              <a:defRPr/>
            </a:pPr>
            <a:r>
              <a:rPr lang="es-MX" dirty="0">
                <a:solidFill>
                  <a:schemeClr val="bg2"/>
                </a:solidFill>
                <a:latin typeface="Arial Black" pitchFamily="34" charset="0"/>
              </a:rPr>
              <a:t>Recibir asignaciones con instrucciones específicas respecto al propósito de su revisión, y como llevar a cabo el trabajo que le ha sido encomendado </a:t>
            </a:r>
          </a:p>
        </p:txBody>
      </p:sp>
      <p:sp>
        <p:nvSpPr>
          <p:cNvPr id="5" name="4 Rectángulo"/>
          <p:cNvSpPr/>
          <p:nvPr/>
        </p:nvSpPr>
        <p:spPr>
          <a:xfrm>
            <a:off x="971600" y="476672"/>
            <a:ext cx="76157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5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AUDITOR AUXILIAR</a:t>
            </a:r>
            <a:endParaRPr lang="es-MX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251520" y="1397000"/>
          <a:ext cx="849694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827584" y="476672"/>
            <a:ext cx="742216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Principales funciones del Auditor Auxiliar 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www.centro-negocios.com/img/OtrosSB1_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775" y="1628775"/>
            <a:ext cx="39909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3 Diagrama"/>
          <p:cNvGraphicFramePr/>
          <p:nvPr/>
        </p:nvGraphicFramePr>
        <p:xfrm>
          <a:off x="323528" y="1397000"/>
          <a:ext cx="8820472" cy="3184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5" name="4 Grupo"/>
          <p:cNvGrpSpPr>
            <a:grpSpLocks/>
          </p:cNvGrpSpPr>
          <p:nvPr/>
        </p:nvGrpSpPr>
        <p:grpSpPr bwMode="auto">
          <a:xfrm>
            <a:off x="5724525" y="4149725"/>
            <a:ext cx="1335088" cy="800100"/>
            <a:chOff x="7481035" y="1191524"/>
            <a:chExt cx="1335130" cy="801078"/>
          </a:xfrm>
        </p:grpSpPr>
        <p:sp>
          <p:nvSpPr>
            <p:cNvPr id="6" name="5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6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Objetivo</a:t>
              </a:r>
            </a:p>
          </p:txBody>
        </p:sp>
      </p:grpSp>
      <p:grpSp>
        <p:nvGrpSpPr>
          <p:cNvPr id="8" name="7 Grupo"/>
          <p:cNvGrpSpPr>
            <a:grpSpLocks/>
          </p:cNvGrpSpPr>
          <p:nvPr/>
        </p:nvGrpSpPr>
        <p:grpSpPr bwMode="auto">
          <a:xfrm>
            <a:off x="7451725" y="4221163"/>
            <a:ext cx="1692275" cy="863600"/>
            <a:chOff x="7340509" y="1191524"/>
            <a:chExt cx="1475656" cy="801078"/>
          </a:xfrm>
        </p:grpSpPr>
        <p:sp>
          <p:nvSpPr>
            <p:cNvPr id="9" name="8 Rectángulo redondeado"/>
            <p:cNvSpPr/>
            <p:nvPr/>
          </p:nvSpPr>
          <p:spPr>
            <a:xfrm>
              <a:off x="7481707" y="1191524"/>
              <a:ext cx="1334458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7340509" y="1215085"/>
              <a:ext cx="1452123" cy="7539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Disponibilidad para viajar</a:t>
              </a:r>
            </a:p>
          </p:txBody>
        </p:sp>
      </p:grpSp>
      <p:sp>
        <p:nvSpPr>
          <p:cNvPr id="11" name="10 Flecha abajo"/>
          <p:cNvSpPr/>
          <p:nvPr/>
        </p:nvSpPr>
        <p:spPr bwMode="auto">
          <a:xfrm>
            <a:off x="8388350" y="3716338"/>
            <a:ext cx="431800" cy="360362"/>
          </a:xfrm>
          <a:prstGeom prst="downArrow">
            <a:avLst/>
          </a:prstGeom>
          <a:solidFill>
            <a:schemeClr val="bg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s-MX"/>
          </a:p>
        </p:txBody>
      </p:sp>
      <p:sp>
        <p:nvSpPr>
          <p:cNvPr id="12" name="17 Flecha abajo"/>
          <p:cNvSpPr>
            <a:spLocks noChangeArrowheads="1"/>
          </p:cNvSpPr>
          <p:nvPr/>
        </p:nvSpPr>
        <p:spPr bwMode="auto">
          <a:xfrm rot="5400000">
            <a:off x="7092157" y="4364831"/>
            <a:ext cx="431800" cy="287337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13" name="18 Flecha abajo"/>
          <p:cNvSpPr>
            <a:spLocks noChangeArrowheads="1"/>
          </p:cNvSpPr>
          <p:nvPr/>
        </p:nvSpPr>
        <p:spPr bwMode="auto">
          <a:xfrm rot="5400000">
            <a:off x="5220494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grpSp>
        <p:nvGrpSpPr>
          <p:cNvPr id="14" name="19 Grupo"/>
          <p:cNvGrpSpPr>
            <a:grpSpLocks/>
          </p:cNvGrpSpPr>
          <p:nvPr/>
        </p:nvGrpSpPr>
        <p:grpSpPr bwMode="auto">
          <a:xfrm>
            <a:off x="3924300" y="4149725"/>
            <a:ext cx="1335088" cy="800100"/>
            <a:chOff x="7481035" y="1191524"/>
            <a:chExt cx="1335130" cy="801078"/>
          </a:xfrm>
        </p:grpSpPr>
        <p:sp>
          <p:nvSpPr>
            <p:cNvPr id="15" name="14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6" name="15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Mesurado</a:t>
              </a:r>
            </a:p>
          </p:txBody>
        </p:sp>
      </p:grpSp>
      <p:grpSp>
        <p:nvGrpSpPr>
          <p:cNvPr id="17" name="22 Grupo"/>
          <p:cNvGrpSpPr>
            <a:grpSpLocks/>
          </p:cNvGrpSpPr>
          <p:nvPr/>
        </p:nvGrpSpPr>
        <p:grpSpPr bwMode="auto">
          <a:xfrm>
            <a:off x="2124075" y="4149725"/>
            <a:ext cx="1335088" cy="800100"/>
            <a:chOff x="7481035" y="1191524"/>
            <a:chExt cx="1335130" cy="801078"/>
          </a:xfrm>
        </p:grpSpPr>
        <p:sp>
          <p:nvSpPr>
            <p:cNvPr id="18" name="17 Rectángulo redondeado"/>
            <p:cNvSpPr/>
            <p:nvPr/>
          </p:nvSpPr>
          <p:spPr>
            <a:xfrm>
              <a:off x="7481035" y="1191524"/>
              <a:ext cx="1335130" cy="801078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18 Rectángulo"/>
            <p:cNvSpPr/>
            <p:nvPr/>
          </p:nvSpPr>
          <p:spPr>
            <a:xfrm>
              <a:off x="7504849" y="1215366"/>
              <a:ext cx="1287503" cy="75339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49530" tIns="49530" rIns="49530" bIns="49530" spcCol="1270" anchor="ctr"/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MX" sz="1300" dirty="0">
                  <a:latin typeface="Arial Black" pitchFamily="34" charset="0"/>
                </a:rPr>
                <a:t>Excelentes relaciones humanas</a:t>
              </a:r>
            </a:p>
          </p:txBody>
        </p:sp>
      </p:grpSp>
      <p:sp>
        <p:nvSpPr>
          <p:cNvPr id="20" name="25 Flecha abajo"/>
          <p:cNvSpPr>
            <a:spLocks noChangeArrowheads="1"/>
          </p:cNvSpPr>
          <p:nvPr/>
        </p:nvSpPr>
        <p:spPr bwMode="auto">
          <a:xfrm rot="5400000">
            <a:off x="3420269" y="4437856"/>
            <a:ext cx="431800" cy="287338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MX"/>
          </a:p>
        </p:txBody>
      </p:sp>
      <p:sp>
        <p:nvSpPr>
          <p:cNvPr id="21" name="20 Rectángulo"/>
          <p:cNvSpPr/>
          <p:nvPr/>
        </p:nvSpPr>
        <p:spPr>
          <a:xfrm>
            <a:off x="995065" y="476672"/>
            <a:ext cx="7501669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0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Atributos y cualidades del AUDITOR AUXILIAR</a:t>
            </a:r>
            <a:endParaRPr lang="es-MX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548680"/>
            <a:ext cx="8229600" cy="1143000"/>
          </a:xfrm>
        </p:spPr>
        <p:txBody>
          <a:bodyPr/>
          <a:lstStyle/>
          <a:p>
            <a:r>
              <a:rPr lang="es-MX" dirty="0" smtClean="0">
                <a:solidFill>
                  <a:schemeClr val="accent1"/>
                </a:solidFill>
              </a:rPr>
              <a:t>Conclusión</a:t>
            </a:r>
            <a:endParaRPr lang="es-MX" dirty="0">
              <a:solidFill>
                <a:schemeClr val="accent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043608" y="2420888"/>
            <a:ext cx="748883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latin typeface="Arial" pitchFamily="34" charset="0"/>
                <a:cs typeface="Arial" pitchFamily="34" charset="0"/>
              </a:rPr>
              <a:t>El director de Auditoría Interna es responsable, ante la organización; y habrá de ser investido con autoridad e independencia que aseguren su función y objetividad</a:t>
            </a:r>
            <a:endParaRPr lang="es-MX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548680"/>
            <a:ext cx="8820472" cy="90794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Bibliografía:</a:t>
            </a:r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ES" sz="2800" b="1" dirty="0" smtClean="0"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Hernández S. &amp; Martínez F. (2002) Contabilidad Bancaria en México: Financiera, Auditoria y Contabilidad. México: IMCP</a:t>
            </a:r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Recuperado el 20 de marzo de 2014 desde  </a:t>
            </a:r>
          </a:p>
          <a:p>
            <a:r>
              <a:rPr lang="es-MX" sz="2000" b="1" dirty="0" smtClean="0">
                <a:hlinkClick r:id="rId3"/>
              </a:rPr>
              <a:t>http://books.google.com.mx/books?id=PR-GJaoQKxQC&amp;pg=RA1-PT341&amp;dq=departamento+de+auditoria+interna&amp;hl=es&amp;sa=X&amp;ei=Fk0wU8_TMaf52wXF3oDoCQ&amp;ved=0CD8Q6AEwAA#v=onepage&amp;q=departamento%20de%20auditoria%20interna&amp;f=false</a:t>
            </a:r>
            <a:endParaRPr lang="es-MX" sz="2000" b="1" dirty="0" smtClean="0"/>
          </a:p>
          <a:p>
            <a:endParaRPr lang="es-MX" sz="2000" b="1" dirty="0" smtClean="0"/>
          </a:p>
          <a:p>
            <a:r>
              <a:rPr lang="es-MX" sz="2000" b="1" dirty="0" smtClean="0"/>
              <a:t>Nieto A. (2004) Administración de Empresas. Volumen I. España: MAD., S.L. </a:t>
            </a:r>
          </a:p>
          <a:p>
            <a:pPr lvl="0"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Recuperado el 20 de marzo de 2014 desde  </a:t>
            </a:r>
          </a:p>
          <a:p>
            <a:r>
              <a:rPr lang="es-MX" sz="2000" b="1" dirty="0" smtClean="0">
                <a:hlinkClick r:id="rId4"/>
              </a:rPr>
              <a:t>http://books.google.com.mx/books?id=ajDPWjl4RLYC&amp;pg=PA499&amp;dq=departamento+de+auditoria+interna&amp;hl=es&amp;sa=X&amp;ei=eFEwU9-wIeiT2QXT8YGAAQ&amp;ved=0CEUQ6AEwAQ#v=onepage&amp;q=departamento%20de%20auditoria%20interna&amp;f=false</a:t>
            </a:r>
            <a:endParaRPr lang="es-MX" sz="2000" b="1" dirty="0" smtClean="0"/>
          </a:p>
          <a:p>
            <a:endParaRPr lang="es-MX" sz="2000" b="1" dirty="0" smtClean="0"/>
          </a:p>
          <a:p>
            <a:pPr lvl="0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Santillana  J.  (2001)  Auditoría Interna Integral. México: ECAFSA</a:t>
            </a:r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/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0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755576" y="1124744"/>
            <a:ext cx="7632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general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/>
              <a:t>Al finalizar el curso el alumno aprenderá </a:t>
            </a:r>
          </a:p>
          <a:p>
            <a:pPr algn="ctr"/>
            <a:r>
              <a:rPr lang="es-MX" sz="2800" dirty="0" smtClean="0"/>
              <a:t>la importancia de la auditoría interna</a:t>
            </a:r>
          </a:p>
          <a:p>
            <a:pPr algn="ctr"/>
            <a:r>
              <a:rPr lang="es-MX" sz="2800" dirty="0" smtClean="0"/>
              <a:t>y el procedimiento general </a:t>
            </a:r>
          </a:p>
          <a:p>
            <a:pPr algn="ctr"/>
            <a:r>
              <a:rPr lang="es-MX" sz="2800" dirty="0" smtClean="0"/>
              <a:t>para llevarla a cabo en las organizaciones</a:t>
            </a:r>
          </a:p>
          <a:p>
            <a:pPr algn="ctr"/>
            <a:r>
              <a:rPr lang="es-MX" sz="2800" dirty="0" smtClean="0"/>
              <a:t> 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363915"/>
            <a:ext cx="828092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Nombre de la unidad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MX" sz="2800" dirty="0">
                <a:latin typeface="Arial" pitchFamily="34" charset="0"/>
                <a:cs typeface="Arial" pitchFamily="34" charset="0"/>
              </a:rPr>
              <a:t>UNIDAD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II: Departamento de  Auditoría Interna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3200" dirty="0" smtClean="0"/>
              <a:t>El alumno conocerá la importancia de un departamento de auditoría interna en una empresa, la forma en que se integra a la misma, su organización y los requisitos de sus recursos humanos.</a:t>
            </a:r>
          </a:p>
          <a:p>
            <a:pPr algn="just"/>
            <a:r>
              <a:rPr lang="es-MX" sz="3200" dirty="0" smtClean="0"/>
              <a:t> </a:t>
            </a:r>
          </a:p>
          <a:p>
            <a:endParaRPr lang="es-MX" sz="2800" dirty="0" smtClean="0">
              <a:latin typeface="Arial Black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01377" y="116632"/>
            <a:ext cx="8419095" cy="8402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1.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Departamento de  Auditoría Interna</a:t>
            </a:r>
            <a:endParaRPr lang="es-MX" sz="24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s-ES" sz="28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Introducción:</a:t>
            </a:r>
          </a:p>
          <a:p>
            <a:pPr algn="ctr"/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400" dirty="0" smtClean="0">
                <a:latin typeface="Arial" pitchFamily="34" charset="0"/>
                <a:cs typeface="Arial" pitchFamily="34" charset="0"/>
              </a:rPr>
              <a:t>El papel de la función de auditoría interna consiste, en particular, en proporcionar un aseguramiento razonable respecto de la eficacia, eficiencia y economía de los procesos de las distintas áreas de operaciones de la Organización, velando al mismo tiempo por la conformidad con el Reglamento Financiero y la Reglamentación Financiera, las decisiones de la Asamblea General, las normas contables que sean aplicables y las prácticas óptimas existentes.</a:t>
            </a:r>
          </a:p>
          <a:p>
            <a:pPr algn="ctr">
              <a:defRPr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400" dirty="0" smtClean="0">
              <a:latin typeface="Arial" pitchFamily="34" charset="0"/>
              <a:cs typeface="Arial" pitchFamily="34" charset="0"/>
            </a:endParaRPr>
          </a:p>
          <a:p>
            <a:pPr algn="ctr">
              <a:defRPr/>
            </a:pP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899592" y="1772816"/>
          <a:ext cx="7128792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179512" y="404664"/>
            <a:ext cx="872745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5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Estructura de la empresa</a:t>
            </a:r>
            <a:endParaRPr lang="es-MX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467544" y="1268760"/>
          <a:ext cx="8136904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395536" y="332656"/>
            <a:ext cx="812376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36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Departamento de Auditoría Interna</a:t>
            </a:r>
            <a:endParaRPr lang="es-MX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de flecha hacia abajo"/>
          <p:cNvSpPr/>
          <p:nvPr/>
        </p:nvSpPr>
        <p:spPr bwMode="auto">
          <a:xfrm>
            <a:off x="1331640" y="1916832"/>
            <a:ext cx="6911975" cy="1439862"/>
          </a:xfrm>
          <a:prstGeom prst="downArrowCallout">
            <a:avLst/>
          </a:prstGeom>
          <a:ln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PERFIL </a:t>
            </a:r>
            <a:r>
              <a:rPr lang="es-MX" sz="2400" dirty="0">
                <a:solidFill>
                  <a:schemeClr val="bg1"/>
                </a:solidFill>
                <a:latin typeface="Arial Black" pitchFamily="34" charset="0"/>
              </a:rPr>
              <a:t>DEL PUESTO</a:t>
            </a:r>
          </a:p>
        </p:txBody>
      </p:sp>
      <p:sp>
        <p:nvSpPr>
          <p:cNvPr id="4" name="3 Rectángulo redondeado"/>
          <p:cNvSpPr/>
          <p:nvPr/>
        </p:nvSpPr>
        <p:spPr bwMode="auto">
          <a:xfrm>
            <a:off x="1403648" y="3861048"/>
            <a:ext cx="6840760" cy="2016224"/>
          </a:xfrm>
          <a:prstGeom prst="roundRect">
            <a:avLst/>
          </a:prstGeom>
          <a:solidFill>
            <a:srgbClr val="00B05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pPr algn="ctr">
              <a:defRPr/>
            </a:pPr>
            <a:r>
              <a:rPr lang="es-MX" dirty="0">
                <a:latin typeface="Arial Black" pitchFamily="34" charset="0"/>
              </a:rPr>
              <a:t>Planear, coordinar y dirigir la ejecución de auditorías a todas las unidades administrativas  que conforman la organización, así como, a las funciones que dependen de ellas</a:t>
            </a:r>
          </a:p>
        </p:txBody>
      </p:sp>
      <p:sp>
        <p:nvSpPr>
          <p:cNvPr id="5" name="4 Rectángulo"/>
          <p:cNvSpPr/>
          <p:nvPr/>
        </p:nvSpPr>
        <p:spPr>
          <a:xfrm>
            <a:off x="539552" y="332656"/>
            <a:ext cx="8151399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44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DIRECTOR DE AUDITORÍA</a:t>
            </a:r>
            <a:endParaRPr lang="es-MX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251520" y="1397000"/>
          <a:ext cx="8496944" cy="546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3 Rectángulo"/>
          <p:cNvSpPr/>
          <p:nvPr/>
        </p:nvSpPr>
        <p:spPr>
          <a:xfrm>
            <a:off x="467544" y="476672"/>
            <a:ext cx="837498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es-MX" sz="2800" b="1" i="0" u="none" strike="noStrike" kern="120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Principales funciones del Director de Auditoría</a:t>
            </a:r>
            <a:endParaRPr lang="es-MX" sz="2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664</TotalTime>
  <Words>933</Words>
  <Application>Microsoft Office PowerPoint</Application>
  <PresentationFormat>Presentación en pantalla (4:3)</PresentationFormat>
  <Paragraphs>193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Conclusión</vt:lpstr>
      <vt:lpstr>Diapositiva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BEATRIZ CABALLERO</cp:lastModifiedBy>
  <cp:revision>60</cp:revision>
  <dcterms:created xsi:type="dcterms:W3CDTF">2012-08-07T16:35:15Z</dcterms:created>
  <dcterms:modified xsi:type="dcterms:W3CDTF">2014-03-24T17:36:18Z</dcterms:modified>
</cp:coreProperties>
</file>